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6B7F7-4A80-4B13-9BFC-0015C8CC0F2C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88E79-9A7B-4406-B2D4-21387E2F929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AREA</a:t>
          </a:r>
          <a:endParaRPr lang="en-US" dirty="0">
            <a:solidFill>
              <a:schemeClr val="tx1"/>
            </a:solidFill>
          </a:endParaRPr>
        </a:p>
      </dgm:t>
    </dgm:pt>
    <dgm:pt modelId="{B010DABD-9F49-4EB7-863C-05484963E88B}" type="parTrans" cxnId="{584AC988-596F-47B2-8D23-F06ACFE571DF}">
      <dgm:prSet/>
      <dgm:spPr/>
      <dgm:t>
        <a:bodyPr/>
        <a:lstStyle/>
        <a:p>
          <a:endParaRPr lang="en-US"/>
        </a:p>
      </dgm:t>
    </dgm:pt>
    <dgm:pt modelId="{8037C85A-C95F-41C4-A607-0D9C5795BC83}" type="sibTrans" cxnId="{584AC988-596F-47B2-8D23-F06ACFE571DF}">
      <dgm:prSet/>
      <dgm:spPr/>
      <dgm:t>
        <a:bodyPr/>
        <a:lstStyle/>
        <a:p>
          <a:endParaRPr lang="en-US"/>
        </a:p>
      </dgm:t>
    </dgm:pt>
    <dgm:pt modelId="{56924665-833E-418B-87A7-CD99DC8B49B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LOCAL</a:t>
          </a:r>
          <a:endParaRPr lang="en-US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gm:t>
    </dgm:pt>
    <dgm:pt modelId="{D04624B3-BC8B-4B3B-AA68-E048A0AE9679}" type="parTrans" cxnId="{8AE4BCFA-7741-4808-9D93-D18AAF7F07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2C90355-2CF5-47AC-91AE-F7FE5103388A}" type="sibTrans" cxnId="{8AE4BCFA-7741-4808-9D93-D18AAF7F0787}">
      <dgm:prSet/>
      <dgm:spPr/>
      <dgm:t>
        <a:bodyPr/>
        <a:lstStyle/>
        <a:p>
          <a:endParaRPr lang="en-US"/>
        </a:p>
      </dgm:t>
    </dgm:pt>
    <dgm:pt modelId="{01797C3C-67F7-4B06-B9C6-668CE3303AF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REGIONAL</a:t>
          </a:r>
          <a:endParaRPr lang="en-US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gm:t>
    </dgm:pt>
    <dgm:pt modelId="{E1DB7396-C850-4265-8FF6-0ED3BEED1492}" type="parTrans" cxnId="{59AC2B8C-6757-4BEF-966A-3A0C989DDC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232031-B60D-4F1A-A23C-7B35191B24A1}" type="sibTrans" cxnId="{59AC2B8C-6757-4BEF-966A-3A0C989DDCAB}">
      <dgm:prSet/>
      <dgm:spPr/>
      <dgm:t>
        <a:bodyPr/>
        <a:lstStyle/>
        <a:p>
          <a:endParaRPr lang="en-US"/>
        </a:p>
      </dgm:t>
    </dgm:pt>
    <dgm:pt modelId="{8B2489F1-CD23-44F0-A6D4-97A4AACF602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INTERNATIONAL</a:t>
          </a:r>
          <a:endParaRPr lang="en-US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gm:t>
    </dgm:pt>
    <dgm:pt modelId="{E97E06CD-9452-4B8E-9AE0-D745A30550C6}" type="parTrans" cxnId="{0EE8567F-132D-4F4E-ABBF-4C480B1BAE1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D9AE91-A0E1-4698-BF3B-64229A581CC0}" type="sibTrans" cxnId="{0EE8567F-132D-4F4E-ABBF-4C480B1BAE1E}">
      <dgm:prSet/>
      <dgm:spPr/>
      <dgm:t>
        <a:bodyPr/>
        <a:lstStyle/>
        <a:p>
          <a:endParaRPr lang="en-US"/>
        </a:p>
      </dgm:t>
    </dgm:pt>
    <dgm:pt modelId="{5E53CC85-6A04-4839-832F-C6CE784F855D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NATIONAL</a:t>
          </a:r>
          <a:endParaRPr lang="en-US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gm:t>
    </dgm:pt>
    <dgm:pt modelId="{65379F7B-C38E-4DED-8CDB-5AB454AFEC76}" type="parTrans" cxnId="{40A50FB5-CBD9-4467-AE6E-00AC6D5E65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A717BD-5937-44EA-99C4-495FA2C37138}" type="sibTrans" cxnId="{40A50FB5-CBD9-4467-AE6E-00AC6D5E65F6}">
      <dgm:prSet/>
      <dgm:spPr/>
      <dgm:t>
        <a:bodyPr/>
        <a:lstStyle/>
        <a:p>
          <a:endParaRPr lang="en-US"/>
        </a:p>
      </dgm:t>
    </dgm:pt>
    <dgm:pt modelId="{7415ED8C-CB73-4E28-B782-F85C9E19C7EC}" type="pres">
      <dgm:prSet presAssocID="{9B16B7F7-4A80-4B13-9BFC-0015C8CC0F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F637D5-1AC2-490C-A21D-9B0C305B2AEF}" type="pres">
      <dgm:prSet presAssocID="{81388E79-9A7B-4406-B2D4-21387E2F9292}" presName="hierRoot1" presStyleCnt="0">
        <dgm:presLayoutVars>
          <dgm:hierBranch val="init"/>
        </dgm:presLayoutVars>
      </dgm:prSet>
      <dgm:spPr/>
    </dgm:pt>
    <dgm:pt modelId="{60444474-C010-400D-B1AF-DE800677EE7C}" type="pres">
      <dgm:prSet presAssocID="{81388E79-9A7B-4406-B2D4-21387E2F9292}" presName="rootComposite1" presStyleCnt="0"/>
      <dgm:spPr/>
    </dgm:pt>
    <dgm:pt modelId="{59BE8CE8-7F73-4C25-9632-6F8747F303EB}" type="pres">
      <dgm:prSet presAssocID="{81388E79-9A7B-4406-B2D4-21387E2F929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710ACC-1542-41AE-88FD-1B558F9E1FB9}" type="pres">
      <dgm:prSet presAssocID="{81388E79-9A7B-4406-B2D4-21387E2F929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CD66E1C-029D-4E95-B295-AF257136A6CC}" type="pres">
      <dgm:prSet presAssocID="{81388E79-9A7B-4406-B2D4-21387E2F9292}" presName="hierChild2" presStyleCnt="0"/>
      <dgm:spPr/>
    </dgm:pt>
    <dgm:pt modelId="{4FEBE4A3-D50A-470C-98D0-C68B52C3D6D4}" type="pres">
      <dgm:prSet presAssocID="{D04624B3-BC8B-4B3B-AA68-E048A0AE9679}" presName="Name64" presStyleLbl="parChTrans1D2" presStyleIdx="0" presStyleCnt="4"/>
      <dgm:spPr/>
      <dgm:t>
        <a:bodyPr/>
        <a:lstStyle/>
        <a:p>
          <a:endParaRPr lang="en-US"/>
        </a:p>
      </dgm:t>
    </dgm:pt>
    <dgm:pt modelId="{66B6D816-CED7-422D-BB0A-29755EEFAAB6}" type="pres">
      <dgm:prSet presAssocID="{56924665-833E-418B-87A7-CD99DC8B49B2}" presName="hierRoot2" presStyleCnt="0">
        <dgm:presLayoutVars>
          <dgm:hierBranch val="init"/>
        </dgm:presLayoutVars>
      </dgm:prSet>
      <dgm:spPr/>
    </dgm:pt>
    <dgm:pt modelId="{015DBDAB-B08E-42E1-9923-4D374015986B}" type="pres">
      <dgm:prSet presAssocID="{56924665-833E-418B-87A7-CD99DC8B49B2}" presName="rootComposite" presStyleCnt="0"/>
      <dgm:spPr/>
    </dgm:pt>
    <dgm:pt modelId="{B50594EF-8CC9-443A-BBC2-6E5E757A8AFA}" type="pres">
      <dgm:prSet presAssocID="{56924665-833E-418B-87A7-CD99DC8B49B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5CEDE2-D0DB-4967-9E40-261BD8784F35}" type="pres">
      <dgm:prSet presAssocID="{56924665-833E-418B-87A7-CD99DC8B49B2}" presName="rootConnector" presStyleLbl="node2" presStyleIdx="0" presStyleCnt="4"/>
      <dgm:spPr/>
      <dgm:t>
        <a:bodyPr/>
        <a:lstStyle/>
        <a:p>
          <a:endParaRPr lang="en-US"/>
        </a:p>
      </dgm:t>
    </dgm:pt>
    <dgm:pt modelId="{D736B5E6-DE3E-43FD-8A88-A0E23AB9778F}" type="pres">
      <dgm:prSet presAssocID="{56924665-833E-418B-87A7-CD99DC8B49B2}" presName="hierChild4" presStyleCnt="0"/>
      <dgm:spPr/>
    </dgm:pt>
    <dgm:pt modelId="{58E73AEC-A83B-4875-A7F1-623E313A5BA2}" type="pres">
      <dgm:prSet presAssocID="{56924665-833E-418B-87A7-CD99DC8B49B2}" presName="hierChild5" presStyleCnt="0"/>
      <dgm:spPr/>
    </dgm:pt>
    <dgm:pt modelId="{4C434C26-B39A-40D1-9D26-A9E69332039E}" type="pres">
      <dgm:prSet presAssocID="{E1DB7396-C850-4265-8FF6-0ED3BEED1492}" presName="Name64" presStyleLbl="parChTrans1D2" presStyleIdx="1" presStyleCnt="4"/>
      <dgm:spPr/>
      <dgm:t>
        <a:bodyPr/>
        <a:lstStyle/>
        <a:p>
          <a:endParaRPr lang="en-US"/>
        </a:p>
      </dgm:t>
    </dgm:pt>
    <dgm:pt modelId="{0DBC85B7-4B2C-4585-9177-122BC7CBD47A}" type="pres">
      <dgm:prSet presAssocID="{01797C3C-67F7-4B06-B9C6-668CE3303AF3}" presName="hierRoot2" presStyleCnt="0">
        <dgm:presLayoutVars>
          <dgm:hierBranch val="init"/>
        </dgm:presLayoutVars>
      </dgm:prSet>
      <dgm:spPr/>
    </dgm:pt>
    <dgm:pt modelId="{B16619D4-39DB-4E1E-8B14-EAC0F74F21D3}" type="pres">
      <dgm:prSet presAssocID="{01797C3C-67F7-4B06-B9C6-668CE3303AF3}" presName="rootComposite" presStyleCnt="0"/>
      <dgm:spPr/>
    </dgm:pt>
    <dgm:pt modelId="{23BBFF6A-73C8-4B13-A7B4-7131A076DDC7}" type="pres">
      <dgm:prSet presAssocID="{01797C3C-67F7-4B06-B9C6-668CE3303AF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DA83AB-6FB4-4EBC-B1DF-AF06164DC709}" type="pres">
      <dgm:prSet presAssocID="{01797C3C-67F7-4B06-B9C6-668CE3303AF3}" presName="rootConnector" presStyleLbl="node2" presStyleIdx="1" presStyleCnt="4"/>
      <dgm:spPr/>
      <dgm:t>
        <a:bodyPr/>
        <a:lstStyle/>
        <a:p>
          <a:endParaRPr lang="en-US"/>
        </a:p>
      </dgm:t>
    </dgm:pt>
    <dgm:pt modelId="{6665CB9C-C04A-4577-B052-942355C42FAC}" type="pres">
      <dgm:prSet presAssocID="{01797C3C-67F7-4B06-B9C6-668CE3303AF3}" presName="hierChild4" presStyleCnt="0"/>
      <dgm:spPr/>
    </dgm:pt>
    <dgm:pt modelId="{B8759E41-B656-4696-A99D-7132206F563F}" type="pres">
      <dgm:prSet presAssocID="{01797C3C-67F7-4B06-B9C6-668CE3303AF3}" presName="hierChild5" presStyleCnt="0"/>
      <dgm:spPr/>
    </dgm:pt>
    <dgm:pt modelId="{62546150-BAFE-4F69-9270-758EF029ECF1}" type="pres">
      <dgm:prSet presAssocID="{65379F7B-C38E-4DED-8CDB-5AB454AFEC76}" presName="Name64" presStyleLbl="parChTrans1D2" presStyleIdx="2" presStyleCnt="4"/>
      <dgm:spPr/>
      <dgm:t>
        <a:bodyPr/>
        <a:lstStyle/>
        <a:p>
          <a:endParaRPr lang="en-US"/>
        </a:p>
      </dgm:t>
    </dgm:pt>
    <dgm:pt modelId="{DEC8E080-EFE8-4DA2-80EC-F26F16267BB0}" type="pres">
      <dgm:prSet presAssocID="{5E53CC85-6A04-4839-832F-C6CE784F855D}" presName="hierRoot2" presStyleCnt="0">
        <dgm:presLayoutVars>
          <dgm:hierBranch val="init"/>
        </dgm:presLayoutVars>
      </dgm:prSet>
      <dgm:spPr/>
    </dgm:pt>
    <dgm:pt modelId="{B075CDBF-3169-497A-B32E-497CD2556321}" type="pres">
      <dgm:prSet presAssocID="{5E53CC85-6A04-4839-832F-C6CE784F855D}" presName="rootComposite" presStyleCnt="0"/>
      <dgm:spPr/>
    </dgm:pt>
    <dgm:pt modelId="{A91F8C61-C71F-409A-9AE2-6BFF44AC481A}" type="pres">
      <dgm:prSet presAssocID="{5E53CC85-6A04-4839-832F-C6CE784F855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9E5DD4-E615-4B5B-9A54-C80A473BA9B0}" type="pres">
      <dgm:prSet presAssocID="{5E53CC85-6A04-4839-832F-C6CE784F855D}" presName="rootConnector" presStyleLbl="node2" presStyleIdx="2" presStyleCnt="4"/>
      <dgm:spPr/>
      <dgm:t>
        <a:bodyPr/>
        <a:lstStyle/>
        <a:p>
          <a:endParaRPr lang="en-US"/>
        </a:p>
      </dgm:t>
    </dgm:pt>
    <dgm:pt modelId="{4D016C0B-790B-47AA-860F-B96F372C8F15}" type="pres">
      <dgm:prSet presAssocID="{5E53CC85-6A04-4839-832F-C6CE784F855D}" presName="hierChild4" presStyleCnt="0"/>
      <dgm:spPr/>
    </dgm:pt>
    <dgm:pt modelId="{0E1A4AF2-1B7D-4251-AED4-0E11B409E3A7}" type="pres">
      <dgm:prSet presAssocID="{5E53CC85-6A04-4839-832F-C6CE784F855D}" presName="hierChild5" presStyleCnt="0"/>
      <dgm:spPr/>
    </dgm:pt>
    <dgm:pt modelId="{88A4D3E9-654F-4F89-BF46-43F21F57F26B}" type="pres">
      <dgm:prSet presAssocID="{E97E06CD-9452-4B8E-9AE0-D745A30550C6}" presName="Name64" presStyleLbl="parChTrans1D2" presStyleIdx="3" presStyleCnt="4"/>
      <dgm:spPr/>
      <dgm:t>
        <a:bodyPr/>
        <a:lstStyle/>
        <a:p>
          <a:endParaRPr lang="en-US"/>
        </a:p>
      </dgm:t>
    </dgm:pt>
    <dgm:pt modelId="{FEA19906-ED55-42D5-95AF-B2CF484815CA}" type="pres">
      <dgm:prSet presAssocID="{8B2489F1-CD23-44F0-A6D4-97A4AACF602B}" presName="hierRoot2" presStyleCnt="0">
        <dgm:presLayoutVars>
          <dgm:hierBranch val="init"/>
        </dgm:presLayoutVars>
      </dgm:prSet>
      <dgm:spPr/>
    </dgm:pt>
    <dgm:pt modelId="{3CE6248A-5B49-4D40-A672-53F8976A5028}" type="pres">
      <dgm:prSet presAssocID="{8B2489F1-CD23-44F0-A6D4-97A4AACF602B}" presName="rootComposite" presStyleCnt="0"/>
      <dgm:spPr/>
    </dgm:pt>
    <dgm:pt modelId="{ED6F25C4-0993-439F-AF77-A5A6061B985A}" type="pres">
      <dgm:prSet presAssocID="{8B2489F1-CD23-44F0-A6D4-97A4AACF602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50B445-233D-4A6D-9F2C-94732B368F25}" type="pres">
      <dgm:prSet presAssocID="{8B2489F1-CD23-44F0-A6D4-97A4AACF602B}" presName="rootConnector" presStyleLbl="node2" presStyleIdx="3" presStyleCnt="4"/>
      <dgm:spPr/>
      <dgm:t>
        <a:bodyPr/>
        <a:lstStyle/>
        <a:p>
          <a:endParaRPr lang="en-US"/>
        </a:p>
      </dgm:t>
    </dgm:pt>
    <dgm:pt modelId="{E608408D-3F11-442D-A642-ECA5A4B77709}" type="pres">
      <dgm:prSet presAssocID="{8B2489F1-CD23-44F0-A6D4-97A4AACF602B}" presName="hierChild4" presStyleCnt="0"/>
      <dgm:spPr/>
    </dgm:pt>
    <dgm:pt modelId="{0E536BDE-CB54-4869-BEC2-ED35A5D4CE23}" type="pres">
      <dgm:prSet presAssocID="{8B2489F1-CD23-44F0-A6D4-97A4AACF602B}" presName="hierChild5" presStyleCnt="0"/>
      <dgm:spPr/>
    </dgm:pt>
    <dgm:pt modelId="{B442E847-5761-48D9-8C57-9FB5B5F8D542}" type="pres">
      <dgm:prSet presAssocID="{81388E79-9A7B-4406-B2D4-21387E2F9292}" presName="hierChild3" presStyleCnt="0"/>
      <dgm:spPr/>
    </dgm:pt>
  </dgm:ptLst>
  <dgm:cxnLst>
    <dgm:cxn modelId="{100475CE-3F85-4F02-AE35-8B2350C317E6}" type="presOf" srcId="{E1DB7396-C850-4265-8FF6-0ED3BEED1492}" destId="{4C434C26-B39A-40D1-9D26-A9E69332039E}" srcOrd="0" destOrd="0" presId="urn:microsoft.com/office/officeart/2009/3/layout/HorizontalOrganizationChart"/>
    <dgm:cxn modelId="{DC8B21F7-1DAA-47FD-9538-4BA3BB526B23}" type="presOf" srcId="{81388E79-9A7B-4406-B2D4-21387E2F9292}" destId="{59BE8CE8-7F73-4C25-9632-6F8747F303EB}" srcOrd="0" destOrd="0" presId="urn:microsoft.com/office/officeart/2009/3/layout/HorizontalOrganizationChart"/>
    <dgm:cxn modelId="{17234B61-40B5-424F-A214-BD51525433E9}" type="presOf" srcId="{D04624B3-BC8B-4B3B-AA68-E048A0AE9679}" destId="{4FEBE4A3-D50A-470C-98D0-C68B52C3D6D4}" srcOrd="0" destOrd="0" presId="urn:microsoft.com/office/officeart/2009/3/layout/HorizontalOrganizationChart"/>
    <dgm:cxn modelId="{C6681130-B806-4E6A-9DFB-97AF80E5D3E4}" type="presOf" srcId="{9B16B7F7-4A80-4B13-9BFC-0015C8CC0F2C}" destId="{7415ED8C-CB73-4E28-B782-F85C9E19C7EC}" srcOrd="0" destOrd="0" presId="urn:microsoft.com/office/officeart/2009/3/layout/HorizontalOrganizationChart"/>
    <dgm:cxn modelId="{0EE8567F-132D-4F4E-ABBF-4C480B1BAE1E}" srcId="{81388E79-9A7B-4406-B2D4-21387E2F9292}" destId="{8B2489F1-CD23-44F0-A6D4-97A4AACF602B}" srcOrd="3" destOrd="0" parTransId="{E97E06CD-9452-4B8E-9AE0-D745A30550C6}" sibTransId="{11D9AE91-A0E1-4698-BF3B-64229A581CC0}"/>
    <dgm:cxn modelId="{37EC6E2D-644D-41BB-A425-B0776DE14117}" type="presOf" srcId="{81388E79-9A7B-4406-B2D4-21387E2F9292}" destId="{0C710ACC-1542-41AE-88FD-1B558F9E1FB9}" srcOrd="1" destOrd="0" presId="urn:microsoft.com/office/officeart/2009/3/layout/HorizontalOrganizationChart"/>
    <dgm:cxn modelId="{15F53339-E5BE-4BD1-A907-24C8236B8344}" type="presOf" srcId="{56924665-833E-418B-87A7-CD99DC8B49B2}" destId="{B50594EF-8CC9-443A-BBC2-6E5E757A8AFA}" srcOrd="0" destOrd="0" presId="urn:microsoft.com/office/officeart/2009/3/layout/HorizontalOrganizationChart"/>
    <dgm:cxn modelId="{3ABC5B39-49D4-4F6C-BE8D-0DB8A679FD24}" type="presOf" srcId="{01797C3C-67F7-4B06-B9C6-668CE3303AF3}" destId="{23BBFF6A-73C8-4B13-A7B4-7131A076DDC7}" srcOrd="0" destOrd="0" presId="urn:microsoft.com/office/officeart/2009/3/layout/HorizontalOrganizationChart"/>
    <dgm:cxn modelId="{A8616D87-7F58-4331-A4E0-190D4CD494F5}" type="presOf" srcId="{8B2489F1-CD23-44F0-A6D4-97A4AACF602B}" destId="{ED6F25C4-0993-439F-AF77-A5A6061B985A}" srcOrd="0" destOrd="0" presId="urn:microsoft.com/office/officeart/2009/3/layout/HorizontalOrganizationChart"/>
    <dgm:cxn modelId="{55E23172-7CFF-44BC-8E84-CA20A2F56800}" type="presOf" srcId="{65379F7B-C38E-4DED-8CDB-5AB454AFEC76}" destId="{62546150-BAFE-4F69-9270-758EF029ECF1}" srcOrd="0" destOrd="0" presId="urn:microsoft.com/office/officeart/2009/3/layout/HorizontalOrganizationChart"/>
    <dgm:cxn modelId="{513A1590-01EB-4C7B-B4ED-8B7359F11CC0}" type="presOf" srcId="{5E53CC85-6A04-4839-832F-C6CE784F855D}" destId="{1B9E5DD4-E615-4B5B-9A54-C80A473BA9B0}" srcOrd="1" destOrd="0" presId="urn:microsoft.com/office/officeart/2009/3/layout/HorizontalOrganizationChart"/>
    <dgm:cxn modelId="{AE00EF6A-B3C8-4657-AACE-AE5DD4712BD7}" type="presOf" srcId="{8B2489F1-CD23-44F0-A6D4-97A4AACF602B}" destId="{7A50B445-233D-4A6D-9F2C-94732B368F25}" srcOrd="1" destOrd="0" presId="urn:microsoft.com/office/officeart/2009/3/layout/HorizontalOrganizationChart"/>
    <dgm:cxn modelId="{DA3F341D-3959-4681-8E83-F87FEC89CF17}" type="presOf" srcId="{E97E06CD-9452-4B8E-9AE0-D745A30550C6}" destId="{88A4D3E9-654F-4F89-BF46-43F21F57F26B}" srcOrd="0" destOrd="0" presId="urn:microsoft.com/office/officeart/2009/3/layout/HorizontalOrganizationChart"/>
    <dgm:cxn modelId="{584AC988-596F-47B2-8D23-F06ACFE571DF}" srcId="{9B16B7F7-4A80-4B13-9BFC-0015C8CC0F2C}" destId="{81388E79-9A7B-4406-B2D4-21387E2F9292}" srcOrd="0" destOrd="0" parTransId="{B010DABD-9F49-4EB7-863C-05484963E88B}" sibTransId="{8037C85A-C95F-41C4-A607-0D9C5795BC83}"/>
    <dgm:cxn modelId="{863318FD-4AC3-475B-9143-9366175306A8}" type="presOf" srcId="{01797C3C-67F7-4B06-B9C6-668CE3303AF3}" destId="{D3DA83AB-6FB4-4EBC-B1DF-AF06164DC709}" srcOrd="1" destOrd="0" presId="urn:microsoft.com/office/officeart/2009/3/layout/HorizontalOrganizationChart"/>
    <dgm:cxn modelId="{0F8FFD56-6354-4D81-9FDB-B64C84DB5005}" type="presOf" srcId="{56924665-833E-418B-87A7-CD99DC8B49B2}" destId="{635CEDE2-D0DB-4967-9E40-261BD8784F35}" srcOrd="1" destOrd="0" presId="urn:microsoft.com/office/officeart/2009/3/layout/HorizontalOrganizationChart"/>
    <dgm:cxn modelId="{8AE4BCFA-7741-4808-9D93-D18AAF7F0787}" srcId="{81388E79-9A7B-4406-B2D4-21387E2F9292}" destId="{56924665-833E-418B-87A7-CD99DC8B49B2}" srcOrd="0" destOrd="0" parTransId="{D04624B3-BC8B-4B3B-AA68-E048A0AE9679}" sibTransId="{92C90355-2CF5-47AC-91AE-F7FE5103388A}"/>
    <dgm:cxn modelId="{521CE1F1-0135-4341-A089-32E34FC51743}" type="presOf" srcId="{5E53CC85-6A04-4839-832F-C6CE784F855D}" destId="{A91F8C61-C71F-409A-9AE2-6BFF44AC481A}" srcOrd="0" destOrd="0" presId="urn:microsoft.com/office/officeart/2009/3/layout/HorizontalOrganizationChart"/>
    <dgm:cxn modelId="{40A50FB5-CBD9-4467-AE6E-00AC6D5E65F6}" srcId="{81388E79-9A7B-4406-B2D4-21387E2F9292}" destId="{5E53CC85-6A04-4839-832F-C6CE784F855D}" srcOrd="2" destOrd="0" parTransId="{65379F7B-C38E-4DED-8CDB-5AB454AFEC76}" sibTransId="{F7A717BD-5937-44EA-99C4-495FA2C37138}"/>
    <dgm:cxn modelId="{59AC2B8C-6757-4BEF-966A-3A0C989DDCAB}" srcId="{81388E79-9A7B-4406-B2D4-21387E2F9292}" destId="{01797C3C-67F7-4B06-B9C6-668CE3303AF3}" srcOrd="1" destOrd="0" parTransId="{E1DB7396-C850-4265-8FF6-0ED3BEED1492}" sibTransId="{6E232031-B60D-4F1A-A23C-7B35191B24A1}"/>
    <dgm:cxn modelId="{53A0D482-5843-4CFE-89BD-1C4391A75BF2}" type="presParOf" srcId="{7415ED8C-CB73-4E28-B782-F85C9E19C7EC}" destId="{4AF637D5-1AC2-490C-A21D-9B0C305B2AEF}" srcOrd="0" destOrd="0" presId="urn:microsoft.com/office/officeart/2009/3/layout/HorizontalOrganizationChart"/>
    <dgm:cxn modelId="{19B47C57-23B6-4296-A277-1C5878DB76C1}" type="presParOf" srcId="{4AF637D5-1AC2-490C-A21D-9B0C305B2AEF}" destId="{60444474-C010-400D-B1AF-DE800677EE7C}" srcOrd="0" destOrd="0" presId="urn:microsoft.com/office/officeart/2009/3/layout/HorizontalOrganizationChart"/>
    <dgm:cxn modelId="{08486C2A-D2C2-400B-9280-334CB1D6F735}" type="presParOf" srcId="{60444474-C010-400D-B1AF-DE800677EE7C}" destId="{59BE8CE8-7F73-4C25-9632-6F8747F303EB}" srcOrd="0" destOrd="0" presId="urn:microsoft.com/office/officeart/2009/3/layout/HorizontalOrganizationChart"/>
    <dgm:cxn modelId="{C785830A-4B8B-4D6D-A597-CEAE11456DB7}" type="presParOf" srcId="{60444474-C010-400D-B1AF-DE800677EE7C}" destId="{0C710ACC-1542-41AE-88FD-1B558F9E1FB9}" srcOrd="1" destOrd="0" presId="urn:microsoft.com/office/officeart/2009/3/layout/HorizontalOrganizationChart"/>
    <dgm:cxn modelId="{5A763919-4D58-4996-BA4E-31D3502DCC27}" type="presParOf" srcId="{4AF637D5-1AC2-490C-A21D-9B0C305B2AEF}" destId="{ECD66E1C-029D-4E95-B295-AF257136A6CC}" srcOrd="1" destOrd="0" presId="urn:microsoft.com/office/officeart/2009/3/layout/HorizontalOrganizationChart"/>
    <dgm:cxn modelId="{BE558AFF-D88E-4915-B4B7-3189CDA428A1}" type="presParOf" srcId="{ECD66E1C-029D-4E95-B295-AF257136A6CC}" destId="{4FEBE4A3-D50A-470C-98D0-C68B52C3D6D4}" srcOrd="0" destOrd="0" presId="urn:microsoft.com/office/officeart/2009/3/layout/HorizontalOrganizationChart"/>
    <dgm:cxn modelId="{0781318F-D7A0-4CB4-BEBC-7317A3B1240A}" type="presParOf" srcId="{ECD66E1C-029D-4E95-B295-AF257136A6CC}" destId="{66B6D816-CED7-422D-BB0A-29755EEFAAB6}" srcOrd="1" destOrd="0" presId="urn:microsoft.com/office/officeart/2009/3/layout/HorizontalOrganizationChart"/>
    <dgm:cxn modelId="{2641DA8B-4123-4BEC-AC09-268736C4CD18}" type="presParOf" srcId="{66B6D816-CED7-422D-BB0A-29755EEFAAB6}" destId="{015DBDAB-B08E-42E1-9923-4D374015986B}" srcOrd="0" destOrd="0" presId="urn:microsoft.com/office/officeart/2009/3/layout/HorizontalOrganizationChart"/>
    <dgm:cxn modelId="{668188B5-D80E-4750-A382-A47C06E8D661}" type="presParOf" srcId="{015DBDAB-B08E-42E1-9923-4D374015986B}" destId="{B50594EF-8CC9-443A-BBC2-6E5E757A8AFA}" srcOrd="0" destOrd="0" presId="urn:microsoft.com/office/officeart/2009/3/layout/HorizontalOrganizationChart"/>
    <dgm:cxn modelId="{B146CC39-4F67-418B-B587-583CDF959EC7}" type="presParOf" srcId="{015DBDAB-B08E-42E1-9923-4D374015986B}" destId="{635CEDE2-D0DB-4967-9E40-261BD8784F35}" srcOrd="1" destOrd="0" presId="urn:microsoft.com/office/officeart/2009/3/layout/HorizontalOrganizationChart"/>
    <dgm:cxn modelId="{009C0315-DB20-48AA-AF52-451FAAA3D1DD}" type="presParOf" srcId="{66B6D816-CED7-422D-BB0A-29755EEFAAB6}" destId="{D736B5E6-DE3E-43FD-8A88-A0E23AB9778F}" srcOrd="1" destOrd="0" presId="urn:microsoft.com/office/officeart/2009/3/layout/HorizontalOrganizationChart"/>
    <dgm:cxn modelId="{AC6962C0-D9E6-42B8-879A-3476EB6B5B95}" type="presParOf" srcId="{66B6D816-CED7-422D-BB0A-29755EEFAAB6}" destId="{58E73AEC-A83B-4875-A7F1-623E313A5BA2}" srcOrd="2" destOrd="0" presId="urn:microsoft.com/office/officeart/2009/3/layout/HorizontalOrganizationChart"/>
    <dgm:cxn modelId="{FB0D003F-26D5-4256-A143-2FBF6B6EA379}" type="presParOf" srcId="{ECD66E1C-029D-4E95-B295-AF257136A6CC}" destId="{4C434C26-B39A-40D1-9D26-A9E69332039E}" srcOrd="2" destOrd="0" presId="urn:microsoft.com/office/officeart/2009/3/layout/HorizontalOrganizationChart"/>
    <dgm:cxn modelId="{7A635296-10F5-45F6-A9BF-6D2F99D5D258}" type="presParOf" srcId="{ECD66E1C-029D-4E95-B295-AF257136A6CC}" destId="{0DBC85B7-4B2C-4585-9177-122BC7CBD47A}" srcOrd="3" destOrd="0" presId="urn:microsoft.com/office/officeart/2009/3/layout/HorizontalOrganizationChart"/>
    <dgm:cxn modelId="{2B3AE9B6-8936-486B-BDCA-2D57A3AF1CF0}" type="presParOf" srcId="{0DBC85B7-4B2C-4585-9177-122BC7CBD47A}" destId="{B16619D4-39DB-4E1E-8B14-EAC0F74F21D3}" srcOrd="0" destOrd="0" presId="urn:microsoft.com/office/officeart/2009/3/layout/HorizontalOrganizationChart"/>
    <dgm:cxn modelId="{FD5BACCA-E87D-4FBB-84D9-89A36D092B3E}" type="presParOf" srcId="{B16619D4-39DB-4E1E-8B14-EAC0F74F21D3}" destId="{23BBFF6A-73C8-4B13-A7B4-7131A076DDC7}" srcOrd="0" destOrd="0" presId="urn:microsoft.com/office/officeart/2009/3/layout/HorizontalOrganizationChart"/>
    <dgm:cxn modelId="{13402843-B20A-41A1-8A90-7C51F44E0999}" type="presParOf" srcId="{B16619D4-39DB-4E1E-8B14-EAC0F74F21D3}" destId="{D3DA83AB-6FB4-4EBC-B1DF-AF06164DC709}" srcOrd="1" destOrd="0" presId="urn:microsoft.com/office/officeart/2009/3/layout/HorizontalOrganizationChart"/>
    <dgm:cxn modelId="{EE0C7EF9-3C93-4639-B336-E90298B815E8}" type="presParOf" srcId="{0DBC85B7-4B2C-4585-9177-122BC7CBD47A}" destId="{6665CB9C-C04A-4577-B052-942355C42FAC}" srcOrd="1" destOrd="0" presId="urn:microsoft.com/office/officeart/2009/3/layout/HorizontalOrganizationChart"/>
    <dgm:cxn modelId="{88D11284-E2FD-4AA2-BA9E-0792BB57DFD8}" type="presParOf" srcId="{0DBC85B7-4B2C-4585-9177-122BC7CBD47A}" destId="{B8759E41-B656-4696-A99D-7132206F563F}" srcOrd="2" destOrd="0" presId="urn:microsoft.com/office/officeart/2009/3/layout/HorizontalOrganizationChart"/>
    <dgm:cxn modelId="{4ABBC3CB-BB73-4FEE-B9E9-DB485DB72929}" type="presParOf" srcId="{ECD66E1C-029D-4E95-B295-AF257136A6CC}" destId="{62546150-BAFE-4F69-9270-758EF029ECF1}" srcOrd="4" destOrd="0" presId="urn:microsoft.com/office/officeart/2009/3/layout/HorizontalOrganizationChart"/>
    <dgm:cxn modelId="{716417DF-F7C6-4CCA-9F2C-FDB5C7152CE7}" type="presParOf" srcId="{ECD66E1C-029D-4E95-B295-AF257136A6CC}" destId="{DEC8E080-EFE8-4DA2-80EC-F26F16267BB0}" srcOrd="5" destOrd="0" presId="urn:microsoft.com/office/officeart/2009/3/layout/HorizontalOrganizationChart"/>
    <dgm:cxn modelId="{EBBF52F3-244F-477C-B35B-3B8D8C64A730}" type="presParOf" srcId="{DEC8E080-EFE8-4DA2-80EC-F26F16267BB0}" destId="{B075CDBF-3169-497A-B32E-497CD2556321}" srcOrd="0" destOrd="0" presId="urn:microsoft.com/office/officeart/2009/3/layout/HorizontalOrganizationChart"/>
    <dgm:cxn modelId="{C930D5C9-9FE1-4046-93BD-F3B8D45F5819}" type="presParOf" srcId="{B075CDBF-3169-497A-B32E-497CD2556321}" destId="{A91F8C61-C71F-409A-9AE2-6BFF44AC481A}" srcOrd="0" destOrd="0" presId="urn:microsoft.com/office/officeart/2009/3/layout/HorizontalOrganizationChart"/>
    <dgm:cxn modelId="{BCA928DA-1A67-4E8E-9CE6-308E019183C8}" type="presParOf" srcId="{B075CDBF-3169-497A-B32E-497CD2556321}" destId="{1B9E5DD4-E615-4B5B-9A54-C80A473BA9B0}" srcOrd="1" destOrd="0" presId="urn:microsoft.com/office/officeart/2009/3/layout/HorizontalOrganizationChart"/>
    <dgm:cxn modelId="{7E666CA6-5B1D-40BC-B050-A5A2997E4AF0}" type="presParOf" srcId="{DEC8E080-EFE8-4DA2-80EC-F26F16267BB0}" destId="{4D016C0B-790B-47AA-860F-B96F372C8F15}" srcOrd="1" destOrd="0" presId="urn:microsoft.com/office/officeart/2009/3/layout/HorizontalOrganizationChart"/>
    <dgm:cxn modelId="{A806EE4E-F39D-4F07-8AE7-B9C355054C96}" type="presParOf" srcId="{DEC8E080-EFE8-4DA2-80EC-F26F16267BB0}" destId="{0E1A4AF2-1B7D-4251-AED4-0E11B409E3A7}" srcOrd="2" destOrd="0" presId="urn:microsoft.com/office/officeart/2009/3/layout/HorizontalOrganizationChart"/>
    <dgm:cxn modelId="{57721F88-F56B-4CD3-B723-38EF79077414}" type="presParOf" srcId="{ECD66E1C-029D-4E95-B295-AF257136A6CC}" destId="{88A4D3E9-654F-4F89-BF46-43F21F57F26B}" srcOrd="6" destOrd="0" presId="urn:microsoft.com/office/officeart/2009/3/layout/HorizontalOrganizationChart"/>
    <dgm:cxn modelId="{4AF30B7B-E87C-4908-92AC-1CAF6DF44ED0}" type="presParOf" srcId="{ECD66E1C-029D-4E95-B295-AF257136A6CC}" destId="{FEA19906-ED55-42D5-95AF-B2CF484815CA}" srcOrd="7" destOrd="0" presId="urn:microsoft.com/office/officeart/2009/3/layout/HorizontalOrganizationChart"/>
    <dgm:cxn modelId="{C8A1937D-3EDC-4B2C-B291-D1316CE14067}" type="presParOf" srcId="{FEA19906-ED55-42D5-95AF-B2CF484815CA}" destId="{3CE6248A-5B49-4D40-A672-53F8976A5028}" srcOrd="0" destOrd="0" presId="urn:microsoft.com/office/officeart/2009/3/layout/HorizontalOrganizationChart"/>
    <dgm:cxn modelId="{D493A907-AB36-4FF1-8AE1-650D357E2912}" type="presParOf" srcId="{3CE6248A-5B49-4D40-A672-53F8976A5028}" destId="{ED6F25C4-0993-439F-AF77-A5A6061B985A}" srcOrd="0" destOrd="0" presId="urn:microsoft.com/office/officeart/2009/3/layout/HorizontalOrganizationChart"/>
    <dgm:cxn modelId="{37050410-CEEC-42C8-A0A0-29FA07B19EA3}" type="presParOf" srcId="{3CE6248A-5B49-4D40-A672-53F8976A5028}" destId="{7A50B445-233D-4A6D-9F2C-94732B368F25}" srcOrd="1" destOrd="0" presId="urn:microsoft.com/office/officeart/2009/3/layout/HorizontalOrganizationChart"/>
    <dgm:cxn modelId="{AB270401-CE6B-43ED-88A6-36A0584AB5EE}" type="presParOf" srcId="{FEA19906-ED55-42D5-95AF-B2CF484815CA}" destId="{E608408D-3F11-442D-A642-ECA5A4B77709}" srcOrd="1" destOrd="0" presId="urn:microsoft.com/office/officeart/2009/3/layout/HorizontalOrganizationChart"/>
    <dgm:cxn modelId="{D7263227-C14E-426A-89A4-64C391A2F42E}" type="presParOf" srcId="{FEA19906-ED55-42D5-95AF-B2CF484815CA}" destId="{0E536BDE-CB54-4869-BEC2-ED35A5D4CE23}" srcOrd="2" destOrd="0" presId="urn:microsoft.com/office/officeart/2009/3/layout/HorizontalOrganizationChart"/>
    <dgm:cxn modelId="{7B3F3A8E-49BC-48DC-9246-384B0D1A7E67}" type="presParOf" srcId="{4AF637D5-1AC2-490C-A21D-9B0C305B2AEF}" destId="{B442E847-5761-48D9-8C57-9FB5B5F8D54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C8289-31D7-44E8-89C7-0D50FD31422D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541F9-11FC-48D4-85CA-48F7681FEA19}">
      <dgm:prSet phldrT="[Text]"/>
      <dgm:spPr/>
      <dgm:t>
        <a:bodyPr/>
        <a:lstStyle/>
        <a:p>
          <a:r>
            <a:rPr lang="en-US" dirty="0" smtClean="0"/>
            <a:t>On the basis of audience</a:t>
          </a:r>
          <a:endParaRPr lang="en-US" dirty="0"/>
        </a:p>
      </dgm:t>
    </dgm:pt>
    <dgm:pt modelId="{94DF50FD-51BF-4CCB-9E0B-4EA632EC226C}" type="parTrans" cxnId="{21D1EFFC-607D-41C8-9D76-98213D6CD330}">
      <dgm:prSet/>
      <dgm:spPr/>
      <dgm:t>
        <a:bodyPr/>
        <a:lstStyle/>
        <a:p>
          <a:endParaRPr lang="en-US"/>
        </a:p>
      </dgm:t>
    </dgm:pt>
    <dgm:pt modelId="{ECCAAD91-A3A8-4AD4-8E0D-09A39CC23DD4}" type="sibTrans" cxnId="{21D1EFFC-607D-41C8-9D76-98213D6CD330}">
      <dgm:prSet/>
      <dgm:spPr/>
      <dgm:t>
        <a:bodyPr/>
        <a:lstStyle/>
        <a:p>
          <a:endParaRPr lang="en-US"/>
        </a:p>
      </dgm:t>
    </dgm:pt>
    <dgm:pt modelId="{8AA58690-F6CB-4CC4-BF36-AAFAD9BACA0D}">
      <dgm:prSet phldrT="[Text]"/>
      <dgm:spPr/>
      <dgm:t>
        <a:bodyPr/>
        <a:lstStyle/>
        <a:p>
          <a:r>
            <a:rPr lang="en-US" dirty="0" smtClean="0"/>
            <a:t>Consumer Advertising</a:t>
          </a:r>
          <a:endParaRPr lang="en-US" dirty="0"/>
        </a:p>
      </dgm:t>
    </dgm:pt>
    <dgm:pt modelId="{8D3258BF-D3F2-4148-A79A-5B2E640066F4}" type="parTrans" cxnId="{0AD4509D-C0BF-4688-B4F2-F893DF9BBD93}">
      <dgm:prSet/>
      <dgm:spPr/>
      <dgm:t>
        <a:bodyPr/>
        <a:lstStyle/>
        <a:p>
          <a:endParaRPr lang="en-US"/>
        </a:p>
      </dgm:t>
    </dgm:pt>
    <dgm:pt modelId="{4E908CD6-C33E-4581-B58C-D556CE69BF4B}" type="sibTrans" cxnId="{0AD4509D-C0BF-4688-B4F2-F893DF9BBD93}">
      <dgm:prSet/>
      <dgm:spPr/>
      <dgm:t>
        <a:bodyPr/>
        <a:lstStyle/>
        <a:p>
          <a:endParaRPr lang="en-US"/>
        </a:p>
      </dgm:t>
    </dgm:pt>
    <dgm:pt modelId="{3EB33F36-0996-45B1-A93A-74AE9233C90C}">
      <dgm:prSet phldrT="[Text]"/>
      <dgm:spPr/>
      <dgm:t>
        <a:bodyPr/>
        <a:lstStyle/>
        <a:p>
          <a:r>
            <a:rPr lang="en-US" dirty="0" smtClean="0"/>
            <a:t>Industrial Advertising</a:t>
          </a:r>
          <a:endParaRPr lang="en-US" dirty="0"/>
        </a:p>
      </dgm:t>
    </dgm:pt>
    <dgm:pt modelId="{4DB67D5B-B021-4D02-96A6-8FCE9A1E3F57}" type="parTrans" cxnId="{4E3CE94D-B931-4B5D-8FCC-CAEB2F8E4BDE}">
      <dgm:prSet/>
      <dgm:spPr/>
      <dgm:t>
        <a:bodyPr/>
        <a:lstStyle/>
        <a:p>
          <a:endParaRPr lang="en-US"/>
        </a:p>
      </dgm:t>
    </dgm:pt>
    <dgm:pt modelId="{EBF4DBB7-6AC5-461B-AF87-71D1F9475EF1}" type="sibTrans" cxnId="{4E3CE94D-B931-4B5D-8FCC-CAEB2F8E4BDE}">
      <dgm:prSet/>
      <dgm:spPr/>
      <dgm:t>
        <a:bodyPr/>
        <a:lstStyle/>
        <a:p>
          <a:endParaRPr lang="en-US"/>
        </a:p>
      </dgm:t>
    </dgm:pt>
    <dgm:pt modelId="{B8FBE75E-CD1E-41E0-89FB-0E6416FA6FE6}">
      <dgm:prSet/>
      <dgm:spPr/>
      <dgm:t>
        <a:bodyPr/>
        <a:lstStyle/>
        <a:p>
          <a:r>
            <a:rPr lang="en-US" dirty="0" smtClean="0"/>
            <a:t>Trade Advertising</a:t>
          </a:r>
          <a:endParaRPr lang="en-US" dirty="0"/>
        </a:p>
      </dgm:t>
    </dgm:pt>
    <dgm:pt modelId="{DBFA0AAD-3CC7-481F-B983-F2BF76E4705C}" type="parTrans" cxnId="{9E4FF3AD-AAC8-4C53-BC45-83282F3FB734}">
      <dgm:prSet/>
      <dgm:spPr/>
    </dgm:pt>
    <dgm:pt modelId="{3870CC80-A802-40F0-A184-05FE5BEC3CE1}" type="sibTrans" cxnId="{9E4FF3AD-AAC8-4C53-BC45-83282F3FB734}">
      <dgm:prSet/>
      <dgm:spPr/>
    </dgm:pt>
    <dgm:pt modelId="{A99386C9-D12F-45CA-B1BC-A498EA143E6A}">
      <dgm:prSet/>
      <dgm:spPr/>
      <dgm:t>
        <a:bodyPr/>
        <a:lstStyle/>
        <a:p>
          <a:r>
            <a:rPr lang="en-US" dirty="0" smtClean="0"/>
            <a:t>Professional Advertising</a:t>
          </a:r>
          <a:endParaRPr lang="en-US" dirty="0"/>
        </a:p>
      </dgm:t>
    </dgm:pt>
    <dgm:pt modelId="{1B7655DB-5216-4E94-A543-4FA51E9E1714}" type="parTrans" cxnId="{0FBC2970-03B8-4C85-BA64-339FD363C375}">
      <dgm:prSet/>
      <dgm:spPr/>
    </dgm:pt>
    <dgm:pt modelId="{E32CF8E1-D81A-4D7D-8976-2E83BBE1FA2D}" type="sibTrans" cxnId="{0FBC2970-03B8-4C85-BA64-339FD363C375}">
      <dgm:prSet/>
      <dgm:spPr/>
    </dgm:pt>
    <dgm:pt modelId="{D84A68DC-F271-4744-9EE3-DDBBC3112997}" type="pres">
      <dgm:prSet presAssocID="{43AC8289-31D7-44E8-89C7-0D50FD31422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091381-ABA4-4F8D-BE61-D270DC8ADD86}" type="pres">
      <dgm:prSet presAssocID="{8D2541F9-11FC-48D4-85CA-48F7681FEA19}" presName="root" presStyleCnt="0">
        <dgm:presLayoutVars>
          <dgm:chMax/>
          <dgm:chPref val="4"/>
        </dgm:presLayoutVars>
      </dgm:prSet>
      <dgm:spPr/>
    </dgm:pt>
    <dgm:pt modelId="{3895017F-13E3-4CC5-9132-935C9DFA8310}" type="pres">
      <dgm:prSet presAssocID="{8D2541F9-11FC-48D4-85CA-48F7681FEA19}" presName="rootComposite" presStyleCnt="0">
        <dgm:presLayoutVars/>
      </dgm:prSet>
      <dgm:spPr/>
    </dgm:pt>
    <dgm:pt modelId="{2E2C57E7-4E86-47AB-A701-E635FE135E3E}" type="pres">
      <dgm:prSet presAssocID="{8D2541F9-11FC-48D4-85CA-48F7681FEA19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E6EA9A3E-ADC4-4602-BED3-B336C7DCFE56}" type="pres">
      <dgm:prSet presAssocID="{8D2541F9-11FC-48D4-85CA-48F7681FEA19}" presName="childShape" presStyleCnt="0">
        <dgm:presLayoutVars>
          <dgm:chMax val="0"/>
          <dgm:chPref val="0"/>
        </dgm:presLayoutVars>
      </dgm:prSet>
      <dgm:spPr/>
    </dgm:pt>
    <dgm:pt modelId="{8FA489AC-5158-41CF-A36B-2DFE29AD4523}" type="pres">
      <dgm:prSet presAssocID="{8AA58690-F6CB-4CC4-BF36-AAFAD9BACA0D}" presName="childComposite" presStyleCnt="0">
        <dgm:presLayoutVars>
          <dgm:chMax val="0"/>
          <dgm:chPref val="0"/>
        </dgm:presLayoutVars>
      </dgm:prSet>
      <dgm:spPr/>
    </dgm:pt>
    <dgm:pt modelId="{FD90CD3D-259D-4CF3-BE68-F4B6D1D31FEA}" type="pres">
      <dgm:prSet presAssocID="{8AA58690-F6CB-4CC4-BF36-AAFAD9BACA0D}" presName="Image" presStyleLbl="node1" presStyleIdx="0" presStyleCnt="4"/>
      <dgm:spPr/>
    </dgm:pt>
    <dgm:pt modelId="{CC928620-740E-479E-B514-7034069797D7}" type="pres">
      <dgm:prSet presAssocID="{8AA58690-F6CB-4CC4-BF36-AAFAD9BACA0D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E7B8C-2A41-46CE-9B4F-D1751AF3A605}" type="pres">
      <dgm:prSet presAssocID="{3EB33F36-0996-45B1-A93A-74AE9233C90C}" presName="childComposite" presStyleCnt="0">
        <dgm:presLayoutVars>
          <dgm:chMax val="0"/>
          <dgm:chPref val="0"/>
        </dgm:presLayoutVars>
      </dgm:prSet>
      <dgm:spPr/>
    </dgm:pt>
    <dgm:pt modelId="{4D2BD371-75BB-4F4A-9193-87C7868C2626}" type="pres">
      <dgm:prSet presAssocID="{3EB33F36-0996-45B1-A93A-74AE9233C90C}" presName="Image" presStyleLbl="node1" presStyleIdx="1" presStyleCnt="4"/>
      <dgm:spPr/>
    </dgm:pt>
    <dgm:pt modelId="{99287B8B-4DD0-4FAA-A04B-431D717FD6D1}" type="pres">
      <dgm:prSet presAssocID="{3EB33F36-0996-45B1-A93A-74AE9233C90C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E924A-0390-4F40-8B4D-9AFFB76E75C2}" type="pres">
      <dgm:prSet presAssocID="{B8FBE75E-CD1E-41E0-89FB-0E6416FA6FE6}" presName="childComposite" presStyleCnt="0">
        <dgm:presLayoutVars>
          <dgm:chMax val="0"/>
          <dgm:chPref val="0"/>
        </dgm:presLayoutVars>
      </dgm:prSet>
      <dgm:spPr/>
    </dgm:pt>
    <dgm:pt modelId="{50A7F433-F547-4CC6-A368-402A30CC583D}" type="pres">
      <dgm:prSet presAssocID="{B8FBE75E-CD1E-41E0-89FB-0E6416FA6FE6}" presName="Image" presStyleLbl="node1" presStyleIdx="2" presStyleCnt="4"/>
      <dgm:spPr/>
    </dgm:pt>
    <dgm:pt modelId="{03387F48-9B88-481E-B51D-3EC1D35C74DC}" type="pres">
      <dgm:prSet presAssocID="{B8FBE75E-CD1E-41E0-89FB-0E6416FA6FE6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2D073-B67A-4D8F-857A-A2F6B5E40EC0}" type="pres">
      <dgm:prSet presAssocID="{A99386C9-D12F-45CA-B1BC-A498EA143E6A}" presName="childComposite" presStyleCnt="0">
        <dgm:presLayoutVars>
          <dgm:chMax val="0"/>
          <dgm:chPref val="0"/>
        </dgm:presLayoutVars>
      </dgm:prSet>
      <dgm:spPr/>
    </dgm:pt>
    <dgm:pt modelId="{BB768E59-1269-40F2-B06B-95BA48F40D6D}" type="pres">
      <dgm:prSet presAssocID="{A99386C9-D12F-45CA-B1BC-A498EA143E6A}" presName="Image" presStyleLbl="node1" presStyleIdx="3" presStyleCnt="4"/>
      <dgm:spPr/>
    </dgm:pt>
    <dgm:pt modelId="{FC1F1FB9-2FA5-489E-A8FF-5E84DF38657E}" type="pres">
      <dgm:prSet presAssocID="{A99386C9-D12F-45CA-B1BC-A498EA143E6A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3CE94D-B931-4B5D-8FCC-CAEB2F8E4BDE}" srcId="{8D2541F9-11FC-48D4-85CA-48F7681FEA19}" destId="{3EB33F36-0996-45B1-A93A-74AE9233C90C}" srcOrd="1" destOrd="0" parTransId="{4DB67D5B-B021-4D02-96A6-8FCE9A1E3F57}" sibTransId="{EBF4DBB7-6AC5-461B-AF87-71D1F9475EF1}"/>
    <dgm:cxn modelId="{21D1EFFC-607D-41C8-9D76-98213D6CD330}" srcId="{43AC8289-31D7-44E8-89C7-0D50FD31422D}" destId="{8D2541F9-11FC-48D4-85CA-48F7681FEA19}" srcOrd="0" destOrd="0" parTransId="{94DF50FD-51BF-4CCB-9E0B-4EA632EC226C}" sibTransId="{ECCAAD91-A3A8-4AD4-8E0D-09A39CC23DD4}"/>
    <dgm:cxn modelId="{6D406C97-3475-4DC7-A8AC-D968F25A756B}" type="presOf" srcId="{8AA58690-F6CB-4CC4-BF36-AAFAD9BACA0D}" destId="{CC928620-740E-479E-B514-7034069797D7}" srcOrd="0" destOrd="0" presId="urn:microsoft.com/office/officeart/2008/layout/PictureAccentList"/>
    <dgm:cxn modelId="{96D17B93-205B-472D-9F72-437FA19982DA}" type="presOf" srcId="{43AC8289-31D7-44E8-89C7-0D50FD31422D}" destId="{D84A68DC-F271-4744-9EE3-DDBBC3112997}" srcOrd="0" destOrd="0" presId="urn:microsoft.com/office/officeart/2008/layout/PictureAccentList"/>
    <dgm:cxn modelId="{EC1A6FD4-12EC-42DE-9136-73975B9A5273}" type="presOf" srcId="{A99386C9-D12F-45CA-B1BC-A498EA143E6A}" destId="{FC1F1FB9-2FA5-489E-A8FF-5E84DF38657E}" srcOrd="0" destOrd="0" presId="urn:microsoft.com/office/officeart/2008/layout/PictureAccentList"/>
    <dgm:cxn modelId="{0FBC2970-03B8-4C85-BA64-339FD363C375}" srcId="{8D2541F9-11FC-48D4-85CA-48F7681FEA19}" destId="{A99386C9-D12F-45CA-B1BC-A498EA143E6A}" srcOrd="3" destOrd="0" parTransId="{1B7655DB-5216-4E94-A543-4FA51E9E1714}" sibTransId="{E32CF8E1-D81A-4D7D-8976-2E83BBE1FA2D}"/>
    <dgm:cxn modelId="{75347653-7228-4457-AD5F-149F9FB45F3B}" type="presOf" srcId="{3EB33F36-0996-45B1-A93A-74AE9233C90C}" destId="{99287B8B-4DD0-4FAA-A04B-431D717FD6D1}" srcOrd="0" destOrd="0" presId="urn:microsoft.com/office/officeart/2008/layout/PictureAccentList"/>
    <dgm:cxn modelId="{9E4FF3AD-AAC8-4C53-BC45-83282F3FB734}" srcId="{8D2541F9-11FC-48D4-85CA-48F7681FEA19}" destId="{B8FBE75E-CD1E-41E0-89FB-0E6416FA6FE6}" srcOrd="2" destOrd="0" parTransId="{DBFA0AAD-3CC7-481F-B983-F2BF76E4705C}" sibTransId="{3870CC80-A802-40F0-A184-05FE5BEC3CE1}"/>
    <dgm:cxn modelId="{0AF52515-D705-42D5-8E80-5DB1A10E576B}" type="presOf" srcId="{8D2541F9-11FC-48D4-85CA-48F7681FEA19}" destId="{2E2C57E7-4E86-47AB-A701-E635FE135E3E}" srcOrd="0" destOrd="0" presId="urn:microsoft.com/office/officeart/2008/layout/PictureAccentList"/>
    <dgm:cxn modelId="{0AD4509D-C0BF-4688-B4F2-F893DF9BBD93}" srcId="{8D2541F9-11FC-48D4-85CA-48F7681FEA19}" destId="{8AA58690-F6CB-4CC4-BF36-AAFAD9BACA0D}" srcOrd="0" destOrd="0" parTransId="{8D3258BF-D3F2-4148-A79A-5B2E640066F4}" sibTransId="{4E908CD6-C33E-4581-B58C-D556CE69BF4B}"/>
    <dgm:cxn modelId="{C148CC15-CEC7-45EA-A35E-7877B9A3CD19}" type="presOf" srcId="{B8FBE75E-CD1E-41E0-89FB-0E6416FA6FE6}" destId="{03387F48-9B88-481E-B51D-3EC1D35C74DC}" srcOrd="0" destOrd="0" presId="urn:microsoft.com/office/officeart/2008/layout/PictureAccentList"/>
    <dgm:cxn modelId="{AF0218B0-EC92-4820-811E-B99314A27DC4}" type="presParOf" srcId="{D84A68DC-F271-4744-9EE3-DDBBC3112997}" destId="{3C091381-ABA4-4F8D-BE61-D270DC8ADD86}" srcOrd="0" destOrd="0" presId="urn:microsoft.com/office/officeart/2008/layout/PictureAccentList"/>
    <dgm:cxn modelId="{0EE3D518-3A37-431A-B0B6-02ED0EFF4BAA}" type="presParOf" srcId="{3C091381-ABA4-4F8D-BE61-D270DC8ADD86}" destId="{3895017F-13E3-4CC5-9132-935C9DFA8310}" srcOrd="0" destOrd="0" presId="urn:microsoft.com/office/officeart/2008/layout/PictureAccentList"/>
    <dgm:cxn modelId="{F7C6AB40-C7E6-4196-9D72-AC054EAF4820}" type="presParOf" srcId="{3895017F-13E3-4CC5-9132-935C9DFA8310}" destId="{2E2C57E7-4E86-47AB-A701-E635FE135E3E}" srcOrd="0" destOrd="0" presId="urn:microsoft.com/office/officeart/2008/layout/PictureAccentList"/>
    <dgm:cxn modelId="{D4DCB0BA-4F1F-461B-870E-C74F64F324EF}" type="presParOf" srcId="{3C091381-ABA4-4F8D-BE61-D270DC8ADD86}" destId="{E6EA9A3E-ADC4-4602-BED3-B336C7DCFE56}" srcOrd="1" destOrd="0" presId="urn:microsoft.com/office/officeart/2008/layout/PictureAccentList"/>
    <dgm:cxn modelId="{0B0BEDC2-6251-4C5B-AE91-D1E22AC1E454}" type="presParOf" srcId="{E6EA9A3E-ADC4-4602-BED3-B336C7DCFE56}" destId="{8FA489AC-5158-41CF-A36B-2DFE29AD4523}" srcOrd="0" destOrd="0" presId="urn:microsoft.com/office/officeart/2008/layout/PictureAccentList"/>
    <dgm:cxn modelId="{632F2BC6-6D29-476A-B494-8E240CF1E48A}" type="presParOf" srcId="{8FA489AC-5158-41CF-A36B-2DFE29AD4523}" destId="{FD90CD3D-259D-4CF3-BE68-F4B6D1D31FEA}" srcOrd="0" destOrd="0" presId="urn:microsoft.com/office/officeart/2008/layout/PictureAccentList"/>
    <dgm:cxn modelId="{52C58A4C-734C-42D3-886F-38C549FF50B4}" type="presParOf" srcId="{8FA489AC-5158-41CF-A36B-2DFE29AD4523}" destId="{CC928620-740E-479E-B514-7034069797D7}" srcOrd="1" destOrd="0" presId="urn:microsoft.com/office/officeart/2008/layout/PictureAccentList"/>
    <dgm:cxn modelId="{1ECC88DB-D95F-46AE-9F46-ED34060A21A1}" type="presParOf" srcId="{E6EA9A3E-ADC4-4602-BED3-B336C7DCFE56}" destId="{42BE7B8C-2A41-46CE-9B4F-D1751AF3A605}" srcOrd="1" destOrd="0" presId="urn:microsoft.com/office/officeart/2008/layout/PictureAccentList"/>
    <dgm:cxn modelId="{D6300450-861A-4C1D-AAEC-9DE78FC57476}" type="presParOf" srcId="{42BE7B8C-2A41-46CE-9B4F-D1751AF3A605}" destId="{4D2BD371-75BB-4F4A-9193-87C7868C2626}" srcOrd="0" destOrd="0" presId="urn:microsoft.com/office/officeart/2008/layout/PictureAccentList"/>
    <dgm:cxn modelId="{4E75B8B4-9D59-4DA5-957D-78AFFDA087B7}" type="presParOf" srcId="{42BE7B8C-2A41-46CE-9B4F-D1751AF3A605}" destId="{99287B8B-4DD0-4FAA-A04B-431D717FD6D1}" srcOrd="1" destOrd="0" presId="urn:microsoft.com/office/officeart/2008/layout/PictureAccentList"/>
    <dgm:cxn modelId="{91E8650C-6810-4539-A8CF-F1D50C04A81C}" type="presParOf" srcId="{E6EA9A3E-ADC4-4602-BED3-B336C7DCFE56}" destId="{CE2E924A-0390-4F40-8B4D-9AFFB76E75C2}" srcOrd="2" destOrd="0" presId="urn:microsoft.com/office/officeart/2008/layout/PictureAccentList"/>
    <dgm:cxn modelId="{109B0EF4-84A7-4A7E-8523-BAD3237EC37C}" type="presParOf" srcId="{CE2E924A-0390-4F40-8B4D-9AFFB76E75C2}" destId="{50A7F433-F547-4CC6-A368-402A30CC583D}" srcOrd="0" destOrd="0" presId="urn:microsoft.com/office/officeart/2008/layout/PictureAccentList"/>
    <dgm:cxn modelId="{48107495-E52C-4A73-BCC4-9D40D97E4003}" type="presParOf" srcId="{CE2E924A-0390-4F40-8B4D-9AFFB76E75C2}" destId="{03387F48-9B88-481E-B51D-3EC1D35C74DC}" srcOrd="1" destOrd="0" presId="urn:microsoft.com/office/officeart/2008/layout/PictureAccentList"/>
    <dgm:cxn modelId="{2C85BC49-FFA8-4AC4-BA00-BEA9A49ED43F}" type="presParOf" srcId="{E6EA9A3E-ADC4-4602-BED3-B336C7DCFE56}" destId="{3AD2D073-B67A-4D8F-857A-A2F6B5E40EC0}" srcOrd="3" destOrd="0" presId="urn:microsoft.com/office/officeart/2008/layout/PictureAccentList"/>
    <dgm:cxn modelId="{8BA9E6B7-CCB9-46D8-98F9-8993AF88330E}" type="presParOf" srcId="{3AD2D073-B67A-4D8F-857A-A2F6B5E40EC0}" destId="{BB768E59-1269-40F2-B06B-95BA48F40D6D}" srcOrd="0" destOrd="0" presId="urn:microsoft.com/office/officeart/2008/layout/PictureAccentList"/>
    <dgm:cxn modelId="{4BB4750F-4B45-475B-9282-344B660A6B18}" type="presParOf" srcId="{3AD2D073-B67A-4D8F-857A-A2F6B5E40EC0}" destId="{FC1F1FB9-2FA5-489E-A8FF-5E84DF38657E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E10CD0-6E62-40E5-8E8C-2CA1CBA9AD2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FB37A7A-175C-4FF2-A9F3-D75689FC3D65}">
      <dgm:prSet phldrT="[Text]"/>
      <dgm:spPr/>
      <dgm:t>
        <a:bodyPr/>
        <a:lstStyle/>
        <a:p>
          <a:r>
            <a:rPr lang="en-US" dirty="0" smtClean="0"/>
            <a:t>Print Advertising</a:t>
          </a:r>
          <a:endParaRPr lang="en-US" dirty="0"/>
        </a:p>
      </dgm:t>
    </dgm:pt>
    <dgm:pt modelId="{89DBDB7E-FF02-47A9-A743-C44DC9EC21AF}" type="parTrans" cxnId="{079FF08D-7AA2-4371-85D7-DD1FF2298175}">
      <dgm:prSet/>
      <dgm:spPr/>
    </dgm:pt>
    <dgm:pt modelId="{8D984F54-D538-4225-9547-D63A9E52559D}" type="sibTrans" cxnId="{079FF08D-7AA2-4371-85D7-DD1FF2298175}">
      <dgm:prSet/>
      <dgm:spPr/>
    </dgm:pt>
    <dgm:pt modelId="{6A905CC3-8B59-4768-8169-E20F68CC0D12}">
      <dgm:prSet phldrT="[Text]"/>
      <dgm:spPr/>
      <dgm:t>
        <a:bodyPr/>
        <a:lstStyle/>
        <a:p>
          <a:r>
            <a:rPr lang="en-US" dirty="0" smtClean="0"/>
            <a:t>Broadcasting </a:t>
          </a:r>
          <a:r>
            <a:rPr lang="en-US" dirty="0" err="1" smtClean="0"/>
            <a:t>Adv</a:t>
          </a:r>
          <a:endParaRPr lang="en-US" dirty="0"/>
        </a:p>
      </dgm:t>
    </dgm:pt>
    <dgm:pt modelId="{5BFA2748-321E-4ACF-9D06-C5AA23817B54}" type="parTrans" cxnId="{3B35F6CF-FCE0-4F79-815E-BCA18BBEFAB0}">
      <dgm:prSet/>
      <dgm:spPr/>
    </dgm:pt>
    <dgm:pt modelId="{D32499D5-88D9-4497-8C11-560B4BFE829A}" type="sibTrans" cxnId="{3B35F6CF-FCE0-4F79-815E-BCA18BBEFAB0}">
      <dgm:prSet/>
      <dgm:spPr/>
    </dgm:pt>
    <dgm:pt modelId="{E3336C1B-6CF0-4A2B-B939-7EB4853221B7}">
      <dgm:prSet phldrT="[Text]"/>
      <dgm:spPr/>
      <dgm:t>
        <a:bodyPr/>
        <a:lstStyle/>
        <a:p>
          <a:r>
            <a:rPr lang="en-US" dirty="0" smtClean="0"/>
            <a:t>Outdoor Advertising</a:t>
          </a:r>
          <a:endParaRPr lang="en-US" dirty="0"/>
        </a:p>
      </dgm:t>
    </dgm:pt>
    <dgm:pt modelId="{FD79C128-1216-4F60-A9DB-EDC0B32C51A8}" type="parTrans" cxnId="{9CE31B28-48AE-4FBE-B57B-DCB023EEFCBB}">
      <dgm:prSet/>
      <dgm:spPr/>
    </dgm:pt>
    <dgm:pt modelId="{E63EED3F-6710-4AF5-A70A-BD3C79E5DDF4}" type="sibTrans" cxnId="{9CE31B28-48AE-4FBE-B57B-DCB023EEFCBB}">
      <dgm:prSet/>
      <dgm:spPr/>
    </dgm:pt>
    <dgm:pt modelId="{6564B870-284C-4869-A7CF-812E3D6EF2E0}" type="pres">
      <dgm:prSet presAssocID="{BDE10CD0-6E62-40E5-8E8C-2CA1CBA9AD28}" presName="compositeShape" presStyleCnt="0">
        <dgm:presLayoutVars>
          <dgm:dir/>
          <dgm:resizeHandles/>
        </dgm:presLayoutVars>
      </dgm:prSet>
      <dgm:spPr/>
    </dgm:pt>
    <dgm:pt modelId="{05731A1F-A78D-4BB7-832F-CF33647D148D}" type="pres">
      <dgm:prSet presAssocID="{BDE10CD0-6E62-40E5-8E8C-2CA1CBA9AD28}" presName="pyramid" presStyleLbl="node1" presStyleIdx="0" presStyleCnt="1"/>
      <dgm:spPr/>
    </dgm:pt>
    <dgm:pt modelId="{5C0FCB5E-1D7F-409E-A9FC-37A04C419EA8}" type="pres">
      <dgm:prSet presAssocID="{BDE10CD0-6E62-40E5-8E8C-2CA1CBA9AD28}" presName="theList" presStyleCnt="0"/>
      <dgm:spPr/>
    </dgm:pt>
    <dgm:pt modelId="{E71D25C8-AFA8-4EBB-940E-BF810BC3ACF6}" type="pres">
      <dgm:prSet presAssocID="{6FB37A7A-175C-4FF2-A9F3-D75689FC3D6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E332E-8A53-4B56-8ED7-D9FD9D9DED12}" type="pres">
      <dgm:prSet presAssocID="{6FB37A7A-175C-4FF2-A9F3-D75689FC3D65}" presName="aSpace" presStyleCnt="0"/>
      <dgm:spPr/>
    </dgm:pt>
    <dgm:pt modelId="{EE63CCBD-BDD0-4248-9FD9-B554D6949CEF}" type="pres">
      <dgm:prSet presAssocID="{6A905CC3-8B59-4768-8169-E20F68CC0D1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739AA-F52B-417E-81DA-117BB60FDF4B}" type="pres">
      <dgm:prSet presAssocID="{6A905CC3-8B59-4768-8169-E20F68CC0D12}" presName="aSpace" presStyleCnt="0"/>
      <dgm:spPr/>
    </dgm:pt>
    <dgm:pt modelId="{80962BB6-D5FD-4E5F-B428-BE7601FFCBE7}" type="pres">
      <dgm:prSet presAssocID="{E3336C1B-6CF0-4A2B-B939-7EB4853221B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BED47-CC01-470B-9B40-789839E4240B}" type="pres">
      <dgm:prSet presAssocID="{E3336C1B-6CF0-4A2B-B939-7EB4853221B7}" presName="aSpace" presStyleCnt="0"/>
      <dgm:spPr/>
    </dgm:pt>
  </dgm:ptLst>
  <dgm:cxnLst>
    <dgm:cxn modelId="{9CE31B28-48AE-4FBE-B57B-DCB023EEFCBB}" srcId="{BDE10CD0-6E62-40E5-8E8C-2CA1CBA9AD28}" destId="{E3336C1B-6CF0-4A2B-B939-7EB4853221B7}" srcOrd="2" destOrd="0" parTransId="{FD79C128-1216-4F60-A9DB-EDC0B32C51A8}" sibTransId="{E63EED3F-6710-4AF5-A70A-BD3C79E5DDF4}"/>
    <dgm:cxn modelId="{3B35F6CF-FCE0-4F79-815E-BCA18BBEFAB0}" srcId="{BDE10CD0-6E62-40E5-8E8C-2CA1CBA9AD28}" destId="{6A905CC3-8B59-4768-8169-E20F68CC0D12}" srcOrd="1" destOrd="0" parTransId="{5BFA2748-321E-4ACF-9D06-C5AA23817B54}" sibTransId="{D32499D5-88D9-4497-8C11-560B4BFE829A}"/>
    <dgm:cxn modelId="{E1E8AFB2-AA58-4953-86A3-3CEFB77A77F5}" type="presOf" srcId="{6FB37A7A-175C-4FF2-A9F3-D75689FC3D65}" destId="{E71D25C8-AFA8-4EBB-940E-BF810BC3ACF6}" srcOrd="0" destOrd="0" presId="urn:microsoft.com/office/officeart/2005/8/layout/pyramid2"/>
    <dgm:cxn modelId="{21B5FA10-4AA2-445F-9430-1DBA98B972E1}" type="presOf" srcId="{E3336C1B-6CF0-4A2B-B939-7EB4853221B7}" destId="{80962BB6-D5FD-4E5F-B428-BE7601FFCBE7}" srcOrd="0" destOrd="0" presId="urn:microsoft.com/office/officeart/2005/8/layout/pyramid2"/>
    <dgm:cxn modelId="{079FF08D-7AA2-4371-85D7-DD1FF2298175}" srcId="{BDE10CD0-6E62-40E5-8E8C-2CA1CBA9AD28}" destId="{6FB37A7A-175C-4FF2-A9F3-D75689FC3D65}" srcOrd="0" destOrd="0" parTransId="{89DBDB7E-FF02-47A9-A743-C44DC9EC21AF}" sibTransId="{8D984F54-D538-4225-9547-D63A9E52559D}"/>
    <dgm:cxn modelId="{46CC6C56-FF32-42A0-9EA2-6E584F68A2A4}" type="presOf" srcId="{6A905CC3-8B59-4768-8169-E20F68CC0D12}" destId="{EE63CCBD-BDD0-4248-9FD9-B554D6949CEF}" srcOrd="0" destOrd="0" presId="urn:microsoft.com/office/officeart/2005/8/layout/pyramid2"/>
    <dgm:cxn modelId="{A2D79612-AD4A-4654-BBD6-6F8E0E1C3AE5}" type="presOf" srcId="{BDE10CD0-6E62-40E5-8E8C-2CA1CBA9AD28}" destId="{6564B870-284C-4869-A7CF-812E3D6EF2E0}" srcOrd="0" destOrd="0" presId="urn:microsoft.com/office/officeart/2005/8/layout/pyramid2"/>
    <dgm:cxn modelId="{664A9523-4024-48B2-A887-081420A79E11}" type="presParOf" srcId="{6564B870-284C-4869-A7CF-812E3D6EF2E0}" destId="{05731A1F-A78D-4BB7-832F-CF33647D148D}" srcOrd="0" destOrd="0" presId="urn:microsoft.com/office/officeart/2005/8/layout/pyramid2"/>
    <dgm:cxn modelId="{59EE8329-8750-4DD3-8291-FF69351E0094}" type="presParOf" srcId="{6564B870-284C-4869-A7CF-812E3D6EF2E0}" destId="{5C0FCB5E-1D7F-409E-A9FC-37A04C419EA8}" srcOrd="1" destOrd="0" presId="urn:microsoft.com/office/officeart/2005/8/layout/pyramid2"/>
    <dgm:cxn modelId="{B81A4FA7-3E52-42FC-B432-E1F5B190453A}" type="presParOf" srcId="{5C0FCB5E-1D7F-409E-A9FC-37A04C419EA8}" destId="{E71D25C8-AFA8-4EBB-940E-BF810BC3ACF6}" srcOrd="0" destOrd="0" presId="urn:microsoft.com/office/officeart/2005/8/layout/pyramid2"/>
    <dgm:cxn modelId="{4B0986D2-CA2C-4CD5-A8DF-A8E817B53FF4}" type="presParOf" srcId="{5C0FCB5E-1D7F-409E-A9FC-37A04C419EA8}" destId="{034E332E-8A53-4B56-8ED7-D9FD9D9DED12}" srcOrd="1" destOrd="0" presId="urn:microsoft.com/office/officeart/2005/8/layout/pyramid2"/>
    <dgm:cxn modelId="{231E41BE-091F-47CC-9AE0-449263F4DD58}" type="presParOf" srcId="{5C0FCB5E-1D7F-409E-A9FC-37A04C419EA8}" destId="{EE63CCBD-BDD0-4248-9FD9-B554D6949CEF}" srcOrd="2" destOrd="0" presId="urn:microsoft.com/office/officeart/2005/8/layout/pyramid2"/>
    <dgm:cxn modelId="{7085AC22-4086-45E8-986C-ED55C4CF14CE}" type="presParOf" srcId="{5C0FCB5E-1D7F-409E-A9FC-37A04C419EA8}" destId="{A5A739AA-F52B-417E-81DA-117BB60FDF4B}" srcOrd="3" destOrd="0" presId="urn:microsoft.com/office/officeart/2005/8/layout/pyramid2"/>
    <dgm:cxn modelId="{FFA01136-FE59-47D2-8D29-9BCA2D47EC2E}" type="presParOf" srcId="{5C0FCB5E-1D7F-409E-A9FC-37A04C419EA8}" destId="{80962BB6-D5FD-4E5F-B428-BE7601FFCBE7}" srcOrd="4" destOrd="0" presId="urn:microsoft.com/office/officeart/2005/8/layout/pyramid2"/>
    <dgm:cxn modelId="{E9F165CF-8391-41A3-B3FA-64244919BF36}" type="presParOf" srcId="{5C0FCB5E-1D7F-409E-A9FC-37A04C419EA8}" destId="{DD1BED47-CC01-470B-9B40-789839E4240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2C7006-90F0-4EB5-9A31-EB16553AE882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6F394A-0766-44C3-89E6-9775F38B9FE3}">
      <dgm:prSet phldrT="[Text]"/>
      <dgm:spPr/>
      <dgm:t>
        <a:bodyPr/>
        <a:lstStyle/>
        <a:p>
          <a:r>
            <a:rPr lang="en-US" dirty="0" smtClean="0"/>
            <a:t>Pioneering advertising</a:t>
          </a:r>
          <a:endParaRPr lang="en-US" dirty="0"/>
        </a:p>
      </dgm:t>
    </dgm:pt>
    <dgm:pt modelId="{89C7FF7A-F671-4C4A-844F-68287CE896DD}" type="parTrans" cxnId="{D38E7A88-4ADA-4D68-8065-71A3C3270BA9}">
      <dgm:prSet/>
      <dgm:spPr/>
      <dgm:t>
        <a:bodyPr/>
        <a:lstStyle/>
        <a:p>
          <a:endParaRPr lang="en-US"/>
        </a:p>
      </dgm:t>
    </dgm:pt>
    <dgm:pt modelId="{6BFB35D5-BC79-4D23-903A-E49BE149063E}" type="sibTrans" cxnId="{D38E7A88-4ADA-4D68-8065-71A3C3270BA9}">
      <dgm:prSet/>
      <dgm:spPr/>
      <dgm:t>
        <a:bodyPr/>
        <a:lstStyle/>
        <a:p>
          <a:endParaRPr lang="en-US"/>
        </a:p>
      </dgm:t>
    </dgm:pt>
    <dgm:pt modelId="{16631224-2BCB-46A8-AB6D-90E22B05E4BD}">
      <dgm:prSet phldrT="[Text]"/>
      <dgm:spPr/>
      <dgm:t>
        <a:bodyPr/>
        <a:lstStyle/>
        <a:p>
          <a:r>
            <a:rPr lang="en-US" dirty="0" smtClean="0"/>
            <a:t>Reminder /Retentive Ad</a:t>
          </a:r>
          <a:endParaRPr lang="en-US" dirty="0"/>
        </a:p>
      </dgm:t>
    </dgm:pt>
    <dgm:pt modelId="{332F3946-F568-48E9-A866-B17B794626F3}" type="parTrans" cxnId="{BDAB726D-EA10-4AE5-8A5B-8512A21579AD}">
      <dgm:prSet/>
      <dgm:spPr/>
      <dgm:t>
        <a:bodyPr/>
        <a:lstStyle/>
        <a:p>
          <a:endParaRPr lang="en-US"/>
        </a:p>
      </dgm:t>
    </dgm:pt>
    <dgm:pt modelId="{7D88F4E6-0239-4790-B861-90FC9AC63C29}" type="sibTrans" cxnId="{BDAB726D-EA10-4AE5-8A5B-8512A21579AD}">
      <dgm:prSet/>
      <dgm:spPr/>
      <dgm:t>
        <a:bodyPr/>
        <a:lstStyle/>
        <a:p>
          <a:endParaRPr lang="en-US"/>
        </a:p>
      </dgm:t>
    </dgm:pt>
    <dgm:pt modelId="{7BCFB3F9-DA7B-48AC-ACB0-61449D41F8F0}">
      <dgm:prSet phldrT="[Text]"/>
      <dgm:spPr/>
      <dgm:t>
        <a:bodyPr/>
        <a:lstStyle/>
        <a:p>
          <a:r>
            <a:rPr lang="en-US" dirty="0" smtClean="0"/>
            <a:t>Competitive Advertising</a:t>
          </a:r>
          <a:endParaRPr lang="en-US" dirty="0"/>
        </a:p>
      </dgm:t>
    </dgm:pt>
    <dgm:pt modelId="{6FCFF681-7699-4944-81DF-00EA68FCC4F5}" type="parTrans" cxnId="{84F5B252-389D-4831-BA1A-7B2CB90002BF}">
      <dgm:prSet/>
      <dgm:spPr/>
      <dgm:t>
        <a:bodyPr/>
        <a:lstStyle/>
        <a:p>
          <a:endParaRPr lang="en-US"/>
        </a:p>
      </dgm:t>
    </dgm:pt>
    <dgm:pt modelId="{263B2872-909B-45A9-B2A0-8E584C2019F2}" type="sibTrans" cxnId="{84F5B252-389D-4831-BA1A-7B2CB90002BF}">
      <dgm:prSet/>
      <dgm:spPr/>
      <dgm:t>
        <a:bodyPr/>
        <a:lstStyle/>
        <a:p>
          <a:endParaRPr lang="en-US"/>
        </a:p>
      </dgm:t>
    </dgm:pt>
    <dgm:pt modelId="{BFE3BC7A-58A5-42CB-A245-3F1CBD6B6180}" type="pres">
      <dgm:prSet presAssocID="{A22C7006-90F0-4EB5-9A31-EB16553AE8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EB6396-7AD2-44FC-8D4D-7A062024F66D}" type="pres">
      <dgm:prSet presAssocID="{3B6F394A-0766-44C3-89E6-9775F38B9F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CD042-4EB3-40E5-8467-B74DE7C797C8}" type="pres">
      <dgm:prSet presAssocID="{6BFB35D5-BC79-4D23-903A-E49BE149063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6D3197B-96A0-435E-A523-34743215BA79}" type="pres">
      <dgm:prSet presAssocID="{6BFB35D5-BC79-4D23-903A-E49BE149063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BABF876-44DB-46D3-B55D-C350F84F6C63}" type="pres">
      <dgm:prSet presAssocID="{16631224-2BCB-46A8-AB6D-90E22B05E4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81E6A-E04D-4824-A2A2-8F65E78F2DA5}" type="pres">
      <dgm:prSet presAssocID="{7D88F4E6-0239-4790-B861-90FC9AC63C2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EB85A08-85BE-4BEF-A504-54F5F73CC410}" type="pres">
      <dgm:prSet presAssocID="{7D88F4E6-0239-4790-B861-90FC9AC63C2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60943EF-EB87-4261-815B-066F62BF427E}" type="pres">
      <dgm:prSet presAssocID="{7BCFB3F9-DA7B-48AC-ACB0-61449D41F8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6B27F-D693-4B6C-BC2F-CFC191B8C046}" type="pres">
      <dgm:prSet presAssocID="{263B2872-909B-45A9-B2A0-8E584C2019F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2E3CEF6-B7C6-43F7-8350-32D7254286D1}" type="pres">
      <dgm:prSet presAssocID="{263B2872-909B-45A9-B2A0-8E584C2019F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2495F23-2A73-478F-BC3F-CB30BF7CADF0}" type="presOf" srcId="{7D88F4E6-0239-4790-B861-90FC9AC63C29}" destId="{7EB85A08-85BE-4BEF-A504-54F5F73CC410}" srcOrd="1" destOrd="0" presId="urn:microsoft.com/office/officeart/2005/8/layout/cycle7"/>
    <dgm:cxn modelId="{DA2AF8C6-F839-4223-91D6-2E7E2484E7F4}" type="presOf" srcId="{6BFB35D5-BC79-4D23-903A-E49BE149063E}" destId="{C6D3197B-96A0-435E-A523-34743215BA79}" srcOrd="1" destOrd="0" presId="urn:microsoft.com/office/officeart/2005/8/layout/cycle7"/>
    <dgm:cxn modelId="{A0BBBC6D-A988-4BDF-AA6D-78826FFD76CD}" type="presOf" srcId="{3B6F394A-0766-44C3-89E6-9775F38B9FE3}" destId="{1BEB6396-7AD2-44FC-8D4D-7A062024F66D}" srcOrd="0" destOrd="0" presId="urn:microsoft.com/office/officeart/2005/8/layout/cycle7"/>
    <dgm:cxn modelId="{D38E7A88-4ADA-4D68-8065-71A3C3270BA9}" srcId="{A22C7006-90F0-4EB5-9A31-EB16553AE882}" destId="{3B6F394A-0766-44C3-89E6-9775F38B9FE3}" srcOrd="0" destOrd="0" parTransId="{89C7FF7A-F671-4C4A-844F-68287CE896DD}" sibTransId="{6BFB35D5-BC79-4D23-903A-E49BE149063E}"/>
    <dgm:cxn modelId="{7932F8D0-3E9C-4467-8477-D09D111FEFDA}" type="presOf" srcId="{7D88F4E6-0239-4790-B861-90FC9AC63C29}" destId="{5D181E6A-E04D-4824-A2A2-8F65E78F2DA5}" srcOrd="0" destOrd="0" presId="urn:microsoft.com/office/officeart/2005/8/layout/cycle7"/>
    <dgm:cxn modelId="{75FDBA3E-7248-49E0-BF1D-E865AE9DFEC4}" type="presOf" srcId="{263B2872-909B-45A9-B2A0-8E584C2019F2}" destId="{13E6B27F-D693-4B6C-BC2F-CFC191B8C046}" srcOrd="0" destOrd="0" presId="urn:microsoft.com/office/officeart/2005/8/layout/cycle7"/>
    <dgm:cxn modelId="{6FA71046-1FBD-48EF-BFFC-89385FE671D5}" type="presOf" srcId="{263B2872-909B-45A9-B2A0-8E584C2019F2}" destId="{82E3CEF6-B7C6-43F7-8350-32D7254286D1}" srcOrd="1" destOrd="0" presId="urn:microsoft.com/office/officeart/2005/8/layout/cycle7"/>
    <dgm:cxn modelId="{A686B067-ADC5-4196-9E33-CA89F967B24C}" type="presOf" srcId="{A22C7006-90F0-4EB5-9A31-EB16553AE882}" destId="{BFE3BC7A-58A5-42CB-A245-3F1CBD6B6180}" srcOrd="0" destOrd="0" presId="urn:microsoft.com/office/officeart/2005/8/layout/cycle7"/>
    <dgm:cxn modelId="{35127390-172D-4A9F-9207-C7E092F8C03C}" type="presOf" srcId="{7BCFB3F9-DA7B-48AC-ACB0-61449D41F8F0}" destId="{D60943EF-EB87-4261-815B-066F62BF427E}" srcOrd="0" destOrd="0" presId="urn:microsoft.com/office/officeart/2005/8/layout/cycle7"/>
    <dgm:cxn modelId="{57C8BC5D-04E8-4385-A08B-221F98CC9901}" type="presOf" srcId="{16631224-2BCB-46A8-AB6D-90E22B05E4BD}" destId="{9BABF876-44DB-46D3-B55D-C350F84F6C63}" srcOrd="0" destOrd="0" presId="urn:microsoft.com/office/officeart/2005/8/layout/cycle7"/>
    <dgm:cxn modelId="{84F5B252-389D-4831-BA1A-7B2CB90002BF}" srcId="{A22C7006-90F0-4EB5-9A31-EB16553AE882}" destId="{7BCFB3F9-DA7B-48AC-ACB0-61449D41F8F0}" srcOrd="2" destOrd="0" parTransId="{6FCFF681-7699-4944-81DF-00EA68FCC4F5}" sibTransId="{263B2872-909B-45A9-B2A0-8E584C2019F2}"/>
    <dgm:cxn modelId="{799593E7-FF49-47EE-9BF6-644BE3352818}" type="presOf" srcId="{6BFB35D5-BC79-4D23-903A-E49BE149063E}" destId="{928CD042-4EB3-40E5-8467-B74DE7C797C8}" srcOrd="0" destOrd="0" presId="urn:microsoft.com/office/officeart/2005/8/layout/cycle7"/>
    <dgm:cxn modelId="{BDAB726D-EA10-4AE5-8A5B-8512A21579AD}" srcId="{A22C7006-90F0-4EB5-9A31-EB16553AE882}" destId="{16631224-2BCB-46A8-AB6D-90E22B05E4BD}" srcOrd="1" destOrd="0" parTransId="{332F3946-F568-48E9-A866-B17B794626F3}" sibTransId="{7D88F4E6-0239-4790-B861-90FC9AC63C29}"/>
    <dgm:cxn modelId="{8D55B172-2743-491F-B01A-C02770A9F4D2}" type="presParOf" srcId="{BFE3BC7A-58A5-42CB-A245-3F1CBD6B6180}" destId="{1BEB6396-7AD2-44FC-8D4D-7A062024F66D}" srcOrd="0" destOrd="0" presId="urn:microsoft.com/office/officeart/2005/8/layout/cycle7"/>
    <dgm:cxn modelId="{7C1BE019-C3A1-465C-9DAA-8B4E451B633F}" type="presParOf" srcId="{BFE3BC7A-58A5-42CB-A245-3F1CBD6B6180}" destId="{928CD042-4EB3-40E5-8467-B74DE7C797C8}" srcOrd="1" destOrd="0" presId="urn:microsoft.com/office/officeart/2005/8/layout/cycle7"/>
    <dgm:cxn modelId="{F8DA6236-247D-4F8A-B37F-5890AA38A1BA}" type="presParOf" srcId="{928CD042-4EB3-40E5-8467-B74DE7C797C8}" destId="{C6D3197B-96A0-435E-A523-34743215BA79}" srcOrd="0" destOrd="0" presId="urn:microsoft.com/office/officeart/2005/8/layout/cycle7"/>
    <dgm:cxn modelId="{8ADA78F6-D707-411C-9DD8-189A9157F16A}" type="presParOf" srcId="{BFE3BC7A-58A5-42CB-A245-3F1CBD6B6180}" destId="{9BABF876-44DB-46D3-B55D-C350F84F6C63}" srcOrd="2" destOrd="0" presId="urn:microsoft.com/office/officeart/2005/8/layout/cycle7"/>
    <dgm:cxn modelId="{3456B066-7874-4B9D-BACE-AFA90017EB4B}" type="presParOf" srcId="{BFE3BC7A-58A5-42CB-A245-3F1CBD6B6180}" destId="{5D181E6A-E04D-4824-A2A2-8F65E78F2DA5}" srcOrd="3" destOrd="0" presId="urn:microsoft.com/office/officeart/2005/8/layout/cycle7"/>
    <dgm:cxn modelId="{FF5F3CFC-87C6-4375-A69E-E71E8F493F9F}" type="presParOf" srcId="{5D181E6A-E04D-4824-A2A2-8F65E78F2DA5}" destId="{7EB85A08-85BE-4BEF-A504-54F5F73CC410}" srcOrd="0" destOrd="0" presId="urn:microsoft.com/office/officeart/2005/8/layout/cycle7"/>
    <dgm:cxn modelId="{2012F829-937E-48B8-AC84-C0F395C3FFF0}" type="presParOf" srcId="{BFE3BC7A-58A5-42CB-A245-3F1CBD6B6180}" destId="{D60943EF-EB87-4261-815B-066F62BF427E}" srcOrd="4" destOrd="0" presId="urn:microsoft.com/office/officeart/2005/8/layout/cycle7"/>
    <dgm:cxn modelId="{4046D0EA-0E84-4688-9C5F-2C8004F8581C}" type="presParOf" srcId="{BFE3BC7A-58A5-42CB-A245-3F1CBD6B6180}" destId="{13E6B27F-D693-4B6C-BC2F-CFC191B8C046}" srcOrd="5" destOrd="0" presId="urn:microsoft.com/office/officeart/2005/8/layout/cycle7"/>
    <dgm:cxn modelId="{25FFC7B4-D295-4627-8DD5-C3CE4F2B03B5}" type="presParOf" srcId="{13E6B27F-D693-4B6C-BC2F-CFC191B8C046}" destId="{82E3CEF6-B7C6-43F7-8350-32D7254286D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4D3E9-654F-4F89-BF46-43F21F57F26B}">
      <dsp:nvSpPr>
        <dsp:cNvPr id="0" name=""/>
        <dsp:cNvSpPr/>
      </dsp:nvSpPr>
      <dsp:spPr>
        <a:xfrm>
          <a:off x="3809404" y="2438400"/>
          <a:ext cx="610790" cy="1969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395" y="0"/>
              </a:lnTo>
              <a:lnTo>
                <a:pt x="305395" y="1969799"/>
              </a:lnTo>
              <a:lnTo>
                <a:pt x="610790" y="196979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46150-BAFE-4F69-9270-758EF029ECF1}">
      <dsp:nvSpPr>
        <dsp:cNvPr id="0" name=""/>
        <dsp:cNvSpPr/>
      </dsp:nvSpPr>
      <dsp:spPr>
        <a:xfrm>
          <a:off x="3809404" y="2438400"/>
          <a:ext cx="610790" cy="656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395" y="0"/>
              </a:lnTo>
              <a:lnTo>
                <a:pt x="305395" y="656599"/>
              </a:lnTo>
              <a:lnTo>
                <a:pt x="610790" y="65659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34C26-B39A-40D1-9D26-A9E69332039E}">
      <dsp:nvSpPr>
        <dsp:cNvPr id="0" name=""/>
        <dsp:cNvSpPr/>
      </dsp:nvSpPr>
      <dsp:spPr>
        <a:xfrm>
          <a:off x="3809404" y="1781800"/>
          <a:ext cx="610790" cy="656599"/>
        </a:xfrm>
        <a:custGeom>
          <a:avLst/>
          <a:gdLst/>
          <a:ahLst/>
          <a:cxnLst/>
          <a:rect l="0" t="0" r="0" b="0"/>
          <a:pathLst>
            <a:path>
              <a:moveTo>
                <a:pt x="0" y="656599"/>
              </a:moveTo>
              <a:lnTo>
                <a:pt x="305395" y="656599"/>
              </a:lnTo>
              <a:lnTo>
                <a:pt x="305395" y="0"/>
              </a:lnTo>
              <a:lnTo>
                <a:pt x="610790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BE4A3-D50A-470C-98D0-C68B52C3D6D4}">
      <dsp:nvSpPr>
        <dsp:cNvPr id="0" name=""/>
        <dsp:cNvSpPr/>
      </dsp:nvSpPr>
      <dsp:spPr>
        <a:xfrm>
          <a:off x="3809404" y="468600"/>
          <a:ext cx="610790" cy="1969799"/>
        </a:xfrm>
        <a:custGeom>
          <a:avLst/>
          <a:gdLst/>
          <a:ahLst/>
          <a:cxnLst/>
          <a:rect l="0" t="0" r="0" b="0"/>
          <a:pathLst>
            <a:path>
              <a:moveTo>
                <a:pt x="0" y="1969799"/>
              </a:moveTo>
              <a:lnTo>
                <a:pt x="305395" y="1969799"/>
              </a:lnTo>
              <a:lnTo>
                <a:pt x="305395" y="0"/>
              </a:lnTo>
              <a:lnTo>
                <a:pt x="610790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E8CE8-7F73-4C25-9632-6F8747F303EB}">
      <dsp:nvSpPr>
        <dsp:cNvPr id="0" name=""/>
        <dsp:cNvSpPr/>
      </dsp:nvSpPr>
      <dsp:spPr>
        <a:xfrm>
          <a:off x="755451" y="1972672"/>
          <a:ext cx="3053953" cy="93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AREA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755451" y="1972672"/>
        <a:ext cx="3053953" cy="931455"/>
      </dsp:txXfrm>
    </dsp:sp>
    <dsp:sp modelId="{B50594EF-8CC9-443A-BBC2-6E5E757A8AFA}">
      <dsp:nvSpPr>
        <dsp:cNvPr id="0" name=""/>
        <dsp:cNvSpPr/>
      </dsp:nvSpPr>
      <dsp:spPr>
        <a:xfrm>
          <a:off x="4420195" y="2872"/>
          <a:ext cx="3053953" cy="93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LOCAL</a:t>
          </a:r>
          <a:endParaRPr lang="en-US" sz="2700" kern="1200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sp:txBody>
      <dsp:txXfrm>
        <a:off x="4420195" y="2872"/>
        <a:ext cx="3053953" cy="931455"/>
      </dsp:txXfrm>
    </dsp:sp>
    <dsp:sp modelId="{23BBFF6A-73C8-4B13-A7B4-7131A076DDC7}">
      <dsp:nvSpPr>
        <dsp:cNvPr id="0" name=""/>
        <dsp:cNvSpPr/>
      </dsp:nvSpPr>
      <dsp:spPr>
        <a:xfrm>
          <a:off x="4420195" y="1316072"/>
          <a:ext cx="3053953" cy="93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REGIONAL</a:t>
          </a:r>
          <a:endParaRPr lang="en-US" sz="2700" kern="1200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sp:txBody>
      <dsp:txXfrm>
        <a:off x="4420195" y="1316072"/>
        <a:ext cx="3053953" cy="931455"/>
      </dsp:txXfrm>
    </dsp:sp>
    <dsp:sp modelId="{A91F8C61-C71F-409A-9AE2-6BFF44AC481A}">
      <dsp:nvSpPr>
        <dsp:cNvPr id="0" name=""/>
        <dsp:cNvSpPr/>
      </dsp:nvSpPr>
      <dsp:spPr>
        <a:xfrm>
          <a:off x="4420195" y="2629272"/>
          <a:ext cx="3053953" cy="93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NATIONAL</a:t>
          </a:r>
          <a:endParaRPr lang="en-US" sz="2700" kern="1200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sp:txBody>
      <dsp:txXfrm>
        <a:off x="4420195" y="2629272"/>
        <a:ext cx="3053953" cy="931455"/>
      </dsp:txXfrm>
    </dsp:sp>
    <dsp:sp modelId="{ED6F25C4-0993-439F-AF77-A5A6061B985A}">
      <dsp:nvSpPr>
        <dsp:cNvPr id="0" name=""/>
        <dsp:cNvSpPr/>
      </dsp:nvSpPr>
      <dsp:spPr>
        <a:xfrm>
          <a:off x="4420195" y="3942471"/>
          <a:ext cx="3053953" cy="931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Adobe Ming Std L" pitchFamily="18" charset="-128"/>
              <a:ea typeface="Adobe Ming Std L" pitchFamily="18" charset="-128"/>
            </a:rPr>
            <a:t>INTERNATIONAL</a:t>
          </a:r>
          <a:endParaRPr lang="en-US" sz="2700" kern="1200" dirty="0">
            <a:solidFill>
              <a:schemeClr val="tx1"/>
            </a:solidFill>
            <a:latin typeface="Adobe Ming Std L" pitchFamily="18" charset="-128"/>
            <a:ea typeface="Adobe Ming Std L" pitchFamily="18" charset="-128"/>
          </a:endParaRPr>
        </a:p>
      </dsp:txBody>
      <dsp:txXfrm>
        <a:off x="4420195" y="3942471"/>
        <a:ext cx="3053953" cy="931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C57E7-4E86-47AB-A701-E635FE135E3E}">
      <dsp:nvSpPr>
        <dsp:cNvPr id="0" name=""/>
        <dsp:cNvSpPr/>
      </dsp:nvSpPr>
      <dsp:spPr>
        <a:xfrm>
          <a:off x="1145232" y="1154"/>
          <a:ext cx="5939135" cy="879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On the basis of audience</a:t>
          </a:r>
          <a:endParaRPr lang="en-US" sz="4000" kern="1200" dirty="0"/>
        </a:p>
      </dsp:txBody>
      <dsp:txXfrm>
        <a:off x="1171003" y="26925"/>
        <a:ext cx="5887593" cy="828329"/>
      </dsp:txXfrm>
    </dsp:sp>
    <dsp:sp modelId="{FD90CD3D-259D-4CF3-BE68-F4B6D1D31FEA}">
      <dsp:nvSpPr>
        <dsp:cNvPr id="0" name=""/>
        <dsp:cNvSpPr/>
      </dsp:nvSpPr>
      <dsp:spPr>
        <a:xfrm>
          <a:off x="1145232" y="1039403"/>
          <a:ext cx="879871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28620-740E-479E-B514-7034069797D7}">
      <dsp:nvSpPr>
        <dsp:cNvPr id="0" name=""/>
        <dsp:cNvSpPr/>
      </dsp:nvSpPr>
      <dsp:spPr>
        <a:xfrm>
          <a:off x="2077896" y="1039403"/>
          <a:ext cx="5006470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Consumer Advertising</a:t>
          </a:r>
          <a:endParaRPr lang="en-US" sz="2900" kern="1200" dirty="0"/>
        </a:p>
      </dsp:txBody>
      <dsp:txXfrm>
        <a:off x="2120855" y="1082362"/>
        <a:ext cx="4920552" cy="793953"/>
      </dsp:txXfrm>
    </dsp:sp>
    <dsp:sp modelId="{4D2BD371-75BB-4F4A-9193-87C7868C2626}">
      <dsp:nvSpPr>
        <dsp:cNvPr id="0" name=""/>
        <dsp:cNvSpPr/>
      </dsp:nvSpPr>
      <dsp:spPr>
        <a:xfrm>
          <a:off x="1145232" y="2024860"/>
          <a:ext cx="879871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87B8B-4DD0-4FAA-A04B-431D717FD6D1}">
      <dsp:nvSpPr>
        <dsp:cNvPr id="0" name=""/>
        <dsp:cNvSpPr/>
      </dsp:nvSpPr>
      <dsp:spPr>
        <a:xfrm>
          <a:off x="2077896" y="2024860"/>
          <a:ext cx="5006470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Industrial Advertising</a:t>
          </a:r>
          <a:endParaRPr lang="en-US" sz="2900" kern="1200" dirty="0"/>
        </a:p>
      </dsp:txBody>
      <dsp:txXfrm>
        <a:off x="2120855" y="2067819"/>
        <a:ext cx="4920552" cy="793953"/>
      </dsp:txXfrm>
    </dsp:sp>
    <dsp:sp modelId="{50A7F433-F547-4CC6-A368-402A30CC583D}">
      <dsp:nvSpPr>
        <dsp:cNvPr id="0" name=""/>
        <dsp:cNvSpPr/>
      </dsp:nvSpPr>
      <dsp:spPr>
        <a:xfrm>
          <a:off x="1145232" y="3010316"/>
          <a:ext cx="879871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87F48-9B88-481E-B51D-3EC1D35C74DC}">
      <dsp:nvSpPr>
        <dsp:cNvPr id="0" name=""/>
        <dsp:cNvSpPr/>
      </dsp:nvSpPr>
      <dsp:spPr>
        <a:xfrm>
          <a:off x="2077896" y="3010316"/>
          <a:ext cx="5006470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Trade Advertising</a:t>
          </a:r>
          <a:endParaRPr lang="en-US" sz="2900" kern="1200" dirty="0"/>
        </a:p>
      </dsp:txBody>
      <dsp:txXfrm>
        <a:off x="2120855" y="3053275"/>
        <a:ext cx="4920552" cy="793953"/>
      </dsp:txXfrm>
    </dsp:sp>
    <dsp:sp modelId="{BB768E59-1269-40F2-B06B-95BA48F40D6D}">
      <dsp:nvSpPr>
        <dsp:cNvPr id="0" name=""/>
        <dsp:cNvSpPr/>
      </dsp:nvSpPr>
      <dsp:spPr>
        <a:xfrm>
          <a:off x="1145232" y="3995773"/>
          <a:ext cx="879871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F1FB9-2FA5-489E-A8FF-5E84DF38657E}">
      <dsp:nvSpPr>
        <dsp:cNvPr id="0" name=""/>
        <dsp:cNvSpPr/>
      </dsp:nvSpPr>
      <dsp:spPr>
        <a:xfrm>
          <a:off x="2077896" y="3995773"/>
          <a:ext cx="5006470" cy="8798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Professional Advertising</a:t>
          </a:r>
          <a:endParaRPr lang="en-US" sz="2900" kern="1200" dirty="0"/>
        </a:p>
      </dsp:txBody>
      <dsp:txXfrm>
        <a:off x="2120855" y="4038732"/>
        <a:ext cx="4920552" cy="793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AB4C5-D3BD-4433-ADA4-19FB3A3E865E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237F1-81C8-40E4-B5DA-4E7D6F0FD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0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FE1A-1058-4A82-8D52-3436A814A07B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8F28-D63E-4AB6-84F0-7B91FE8DF525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AF76-AD5C-4ED0-8F83-2B4B08C24645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3582-9963-48B8-AFA4-B2C9C630B626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D261-883D-42EF-9950-AC7E65B25C60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7E28-A7CA-4842-A577-5355977FC0D2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D268-B5ED-4267-9EBC-73C89A295962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AEFF-932B-4E44-9D36-5DA6211F3753}" type="datetime1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D611-FDAF-4EF2-96E4-A885CF1AF066}" type="datetime1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25E-0770-47B1-AB38-0E506D52775C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E7BF-B56F-40BA-9015-ACD21046E1B2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111E1D-0011-4085-85B8-A715A3FEDCC0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OF ADVERTISING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- 3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Trade Advertising: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is directed towards channel members such as wholesalers, retailers, </a:t>
            </a:r>
            <a:r>
              <a:rPr lang="en-US" dirty="0" err="1" smtClean="0"/>
              <a:t>stockists</a:t>
            </a:r>
            <a:r>
              <a:rPr lang="en-US" dirty="0"/>
              <a:t> </a:t>
            </a:r>
            <a:r>
              <a:rPr lang="en-US" dirty="0" smtClean="0"/>
              <a:t>and other intermediaries.</a:t>
            </a:r>
          </a:p>
          <a:p>
            <a:r>
              <a:rPr lang="en-US" dirty="0" smtClean="0"/>
              <a:t>Media used are – trade journals, </a:t>
            </a:r>
            <a:r>
              <a:rPr lang="en-US" dirty="0" err="1" smtClean="0"/>
              <a:t>brouchures</a:t>
            </a:r>
            <a:r>
              <a:rPr lang="en-US" dirty="0" smtClean="0"/>
              <a:t>, direct mail,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advertising:  it is targeted at professional groups such as doctors, lawyers, teachers, architects, etc. </a:t>
            </a:r>
          </a:p>
          <a:p>
            <a:r>
              <a:rPr lang="en-US" dirty="0" smtClean="0"/>
              <a:t>Products like medicines, books, building material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Media used – professional journals, personal selling, magazines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basis of Media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49260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Print Advertising: </a:t>
            </a:r>
          </a:p>
          <a:p>
            <a:endParaRPr lang="en-US" dirty="0"/>
          </a:p>
          <a:p>
            <a:r>
              <a:rPr lang="en-US" dirty="0" smtClean="0"/>
              <a:t>It refers to advertising in print media like newspapers, magazines, journals, periodicals</a:t>
            </a:r>
          </a:p>
          <a:p>
            <a:r>
              <a:rPr lang="en-US" dirty="0" smtClean="0"/>
              <a:t>Detailed information can be given</a:t>
            </a:r>
          </a:p>
          <a:p>
            <a:r>
              <a:rPr lang="en-US" dirty="0" smtClean="0"/>
              <a:t>Preferred for financial advertising</a:t>
            </a:r>
          </a:p>
          <a:p>
            <a:r>
              <a:rPr lang="en-US" dirty="0" smtClean="0"/>
              <a:t>It has reference value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Broadcasting Advertising: </a:t>
            </a:r>
          </a:p>
          <a:p>
            <a:endParaRPr lang="en-US" dirty="0"/>
          </a:p>
          <a:p>
            <a:r>
              <a:rPr lang="en-US" dirty="0" smtClean="0"/>
              <a:t>it refers to advertising on radio and television</a:t>
            </a:r>
          </a:p>
          <a:p>
            <a:r>
              <a:rPr lang="en-US" dirty="0" smtClean="0"/>
              <a:t>Radio- spot announcements &amp; sponsored </a:t>
            </a:r>
            <a:r>
              <a:rPr lang="en-US" dirty="0" err="1" smtClean="0"/>
              <a:t>programmes</a:t>
            </a:r>
            <a:r>
              <a:rPr lang="en-US" dirty="0" smtClean="0"/>
              <a:t>. It may be in the form of commercial songs, opinion of famous personality etc.</a:t>
            </a:r>
          </a:p>
          <a:p>
            <a:r>
              <a:rPr lang="en-US" dirty="0" smtClean="0"/>
              <a:t>It is very popular in rural areas</a:t>
            </a:r>
          </a:p>
          <a:p>
            <a:r>
              <a:rPr lang="en-US" dirty="0" smtClean="0"/>
              <a:t>Television- Offers both audio-visual impact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suitable for product to be demonstrated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Outdoor advertising – OOH advertising:</a:t>
            </a:r>
          </a:p>
          <a:p>
            <a:endParaRPr lang="en-US" dirty="0"/>
          </a:p>
          <a:p>
            <a:r>
              <a:rPr lang="en-US" dirty="0" smtClean="0"/>
              <a:t> it includes POP ad, banners, neon signs, posters, billboards, transit ad etc.</a:t>
            </a:r>
          </a:p>
          <a:p>
            <a:r>
              <a:rPr lang="en-US" dirty="0" smtClean="0"/>
              <a:t>It is more effective for local advertising</a:t>
            </a:r>
          </a:p>
          <a:p>
            <a:r>
              <a:rPr lang="en-US" dirty="0" smtClean="0"/>
              <a:t>It is an excellent form of reminder advertising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On the basis of stages of Product Life Cycle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4561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Pioneering</a:t>
            </a:r>
            <a:r>
              <a:rPr lang="en-US" dirty="0" smtClean="0"/>
              <a:t>: Advertising during the introductory stage.</a:t>
            </a:r>
          </a:p>
          <a:p>
            <a:pPr marL="0" indent="0">
              <a:buNone/>
            </a:pPr>
            <a:r>
              <a:rPr lang="en-US" dirty="0" smtClean="0"/>
              <a:t>	Objective is to make the target audience aware of the new brand</a:t>
            </a:r>
          </a:p>
          <a:p>
            <a:endParaRPr lang="en-US" dirty="0"/>
          </a:p>
          <a:p>
            <a:r>
              <a:rPr lang="en-US" b="1" u="sng" dirty="0" smtClean="0"/>
              <a:t>Competitive</a:t>
            </a:r>
            <a:r>
              <a:rPr lang="en-US" dirty="0" smtClean="0"/>
              <a:t> : Advertising during the growth stage. Objective is to persuade the buyer. It is undertaken to face competition</a:t>
            </a:r>
          </a:p>
          <a:p>
            <a:endParaRPr lang="en-US" dirty="0"/>
          </a:p>
          <a:p>
            <a:r>
              <a:rPr lang="en-US" b="1" u="sng" dirty="0" smtClean="0"/>
              <a:t>Reminder</a:t>
            </a:r>
            <a:r>
              <a:rPr lang="en-US" dirty="0" smtClean="0"/>
              <a:t> : Advertising during the maturity stage. It is undertaken to remind the consumers to go for repeat purchase of the advertised brand. It attempts to maintain brand loyalty.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basis of area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3889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Local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r>
              <a:rPr lang="en-US" dirty="0" smtClean="0"/>
              <a:t>Also known as retail advertising</a:t>
            </a:r>
          </a:p>
          <a:p>
            <a:r>
              <a:rPr lang="en-US" dirty="0" smtClean="0"/>
              <a:t>Media: newspapers, banners, posters, cable network, neon signs, billboards.</a:t>
            </a:r>
          </a:p>
          <a:p>
            <a:r>
              <a:rPr lang="en-US" dirty="0" smtClean="0"/>
              <a:t>Response expected- “</a:t>
            </a:r>
            <a:r>
              <a:rPr lang="en-US" b="1" i="1" dirty="0" smtClean="0">
                <a:solidFill>
                  <a:srgbClr val="FF0000"/>
                </a:solidFill>
              </a:rPr>
              <a:t>Buy at my store”</a:t>
            </a:r>
          </a:p>
          <a:p>
            <a:r>
              <a:rPr lang="en-US" dirty="0" smtClean="0"/>
              <a:t>Under by retailers to build name &amp; goodwill of the store and bring in more sales from local buyers. </a:t>
            </a:r>
            <a:r>
              <a:rPr lang="en-US" dirty="0" err="1" smtClean="0"/>
              <a:t>E.g</a:t>
            </a:r>
            <a:r>
              <a:rPr lang="en-US" dirty="0" smtClean="0"/>
              <a:t> Vijay sales, Cambridge, Reliance, Big Bazaar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Regional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33800"/>
          </a:xfrm>
        </p:spPr>
        <p:txBody>
          <a:bodyPr/>
          <a:lstStyle/>
          <a:p>
            <a:r>
              <a:rPr lang="en-US" dirty="0" smtClean="0"/>
              <a:t>Marketers concentrate on a particular region like – western region or southern region</a:t>
            </a:r>
          </a:p>
          <a:p>
            <a:r>
              <a:rPr lang="en-US" dirty="0" smtClean="0"/>
              <a:t>Media used : regional newspapers, magazines, radio, regional television channels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r>
              <a:rPr lang="en-US" dirty="0" smtClean="0"/>
              <a:t>Undertaken by marketers who sell their products throughout the nation</a:t>
            </a:r>
          </a:p>
          <a:p>
            <a:r>
              <a:rPr lang="en-US" dirty="0" smtClean="0"/>
              <a:t>Media used: national network television, magazines, internet </a:t>
            </a:r>
          </a:p>
          <a:p>
            <a:r>
              <a:rPr lang="en-US" dirty="0" smtClean="0"/>
              <a:t>The ads are inn respect of branded products.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samsung</a:t>
            </a:r>
            <a:r>
              <a:rPr lang="en-US" dirty="0" smtClean="0"/>
              <a:t>, </a:t>
            </a:r>
            <a:r>
              <a:rPr lang="en-US" dirty="0" err="1" smtClean="0"/>
              <a:t>sony</a:t>
            </a:r>
            <a:r>
              <a:rPr lang="en-US" dirty="0" smtClean="0"/>
              <a:t>, </a:t>
            </a:r>
            <a:r>
              <a:rPr lang="en-US" dirty="0" err="1" smtClean="0"/>
              <a:t>colgate</a:t>
            </a:r>
            <a:r>
              <a:rPr lang="en-US" dirty="0" smtClean="0"/>
              <a:t>, </a:t>
            </a:r>
            <a:r>
              <a:rPr lang="en-US" dirty="0" err="1" smtClean="0"/>
              <a:t>cadburys</a:t>
            </a:r>
            <a:r>
              <a:rPr lang="en-US" dirty="0" smtClean="0"/>
              <a:t> HUL, P&amp; G, Tata </a:t>
            </a:r>
          </a:p>
          <a:p>
            <a:r>
              <a:rPr lang="en-US" dirty="0" smtClean="0"/>
              <a:t>Response expected: ”</a:t>
            </a:r>
            <a:r>
              <a:rPr lang="en-US" b="1" i="1" dirty="0" smtClean="0">
                <a:solidFill>
                  <a:srgbClr val="FF0000"/>
                </a:solidFill>
              </a:rPr>
              <a:t>Buy my brand”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txBody>
          <a:bodyPr/>
          <a:lstStyle/>
          <a:p>
            <a:r>
              <a:rPr lang="en-US" dirty="0" smtClean="0"/>
              <a:t>International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/>
          <a:lstStyle/>
          <a:p>
            <a:r>
              <a:rPr lang="en-US" dirty="0" smtClean="0"/>
              <a:t>Undertaken by MNC’s, hotels, exporters who sell their products or services in different countries.</a:t>
            </a:r>
          </a:p>
          <a:p>
            <a:r>
              <a:rPr lang="en-US" dirty="0" smtClean="0"/>
              <a:t>Advertisement depends on the target audience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1976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dirty="0" smtClean="0"/>
              <a:t>Consumer Advertising: </a:t>
            </a:r>
          </a:p>
          <a:p>
            <a:endParaRPr lang="en-US" dirty="0"/>
          </a:p>
          <a:p>
            <a:r>
              <a:rPr lang="en-US" dirty="0" smtClean="0"/>
              <a:t>it is aimed at ultimate consumers. It is done through mass media like television, newspapers, magazines etc. </a:t>
            </a:r>
          </a:p>
          <a:p>
            <a:r>
              <a:rPr lang="en-US" dirty="0" smtClean="0"/>
              <a:t>For FMCG products such as detergents, soaps, toothpaste, cosmetics, and products like motor cycles, refrigerators, music systems etc.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Advertising: </a:t>
            </a:r>
          </a:p>
          <a:p>
            <a:endParaRPr lang="en-US" dirty="0"/>
          </a:p>
          <a:p>
            <a:r>
              <a:rPr lang="en-US" dirty="0" smtClean="0"/>
              <a:t>This type of advertising is used by manufacturers and distributors of industrial goods such as plant &amp; machinery, equipment, spare parts and components.</a:t>
            </a:r>
          </a:p>
          <a:p>
            <a:r>
              <a:rPr lang="en-US" dirty="0" smtClean="0"/>
              <a:t>Ads usually appear in trade journals or direct mail advertising. </a:t>
            </a:r>
          </a:p>
          <a:p>
            <a:r>
              <a:rPr lang="en-US" dirty="0" smtClean="0"/>
              <a:t>Other media used are business magazines, trade fairs &amp; exhibitions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Mrs. Gracy D'souza, Assistant Professor J. M. Patel College of Commerce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130</TotalTime>
  <Words>799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CLASSIFICATION OF ADVERTISING</vt:lpstr>
      <vt:lpstr>On the basis of area</vt:lpstr>
      <vt:lpstr>Local Advertising</vt:lpstr>
      <vt:lpstr>Regional Advertising</vt:lpstr>
      <vt:lpstr>National advertising</vt:lpstr>
      <vt:lpstr>International advertising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the basis of Media</vt:lpstr>
      <vt:lpstr>PowerPoint Presentation</vt:lpstr>
      <vt:lpstr>PowerPoint Presentation</vt:lpstr>
      <vt:lpstr>PowerPoint Presentation</vt:lpstr>
      <vt:lpstr>On the basis of stages of Product Life Cycle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ADVERTISING</dc:title>
  <dc:creator>User8</dc:creator>
  <cp:lastModifiedBy>User8</cp:lastModifiedBy>
  <cp:revision>17</cp:revision>
  <dcterms:created xsi:type="dcterms:W3CDTF">2006-08-16T00:00:00Z</dcterms:created>
  <dcterms:modified xsi:type="dcterms:W3CDTF">2015-09-16T05:13:59Z</dcterms:modified>
</cp:coreProperties>
</file>