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4"/>
  </p:notesMasterIdLst>
  <p:sldIdLst>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0" r:id="rId34"/>
    <p:sldId id="331" r:id="rId35"/>
    <p:sldId id="332" r:id="rId36"/>
    <p:sldId id="333" r:id="rId37"/>
    <p:sldId id="334" r:id="rId38"/>
    <p:sldId id="335" r:id="rId39"/>
    <p:sldId id="336" r:id="rId40"/>
    <p:sldId id="337" r:id="rId41"/>
    <p:sldId id="338" r:id="rId42"/>
    <p:sldId id="339" r:id="rId43"/>
  </p:sldIdLst>
  <p:sldSz cx="9144000" cy="6858000" type="screen4x3"/>
  <p:notesSz cx="6858000" cy="9144000"/>
  <p:defaultTextStyle>
    <a:defPPr>
      <a:defRPr lang="zh-CN"/>
    </a:defPPr>
    <a:lvl1pPr algn="l" rtl="0" fontAlgn="base">
      <a:spcBef>
        <a:spcPct val="0"/>
      </a:spcBef>
      <a:spcAft>
        <a:spcPct val="0"/>
      </a:spcAft>
      <a:defRPr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fontAlgn="base">
      <a:spcBef>
        <a:spcPct val="0"/>
      </a:spcBef>
      <a:spcAft>
        <a:spcPct val="0"/>
      </a:spcAft>
      <a:defRPr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fontAlgn="base">
      <a:spcBef>
        <a:spcPct val="0"/>
      </a:spcBef>
      <a:spcAft>
        <a:spcPct val="0"/>
      </a:spcAft>
      <a:defRPr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fontAlgn="base">
      <a:spcBef>
        <a:spcPct val="0"/>
      </a:spcBef>
      <a:spcAft>
        <a:spcPct val="0"/>
      </a:spcAft>
      <a:defRPr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fontAlgn="base">
      <a:spcBef>
        <a:spcPct val="0"/>
      </a:spcBef>
      <a:spcAft>
        <a:spcPct val="0"/>
      </a:spcAft>
      <a:defRPr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646" autoAdjust="0"/>
  </p:normalViewPr>
  <p:slideViewPr>
    <p:cSldViewPr>
      <p:cViewPr varScale="1">
        <p:scale>
          <a:sx n="68" d="100"/>
          <a:sy n="68" d="100"/>
        </p:scale>
        <p:origin x="4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48767" name="Rectangle 191"/>
          <p:cNvSpPr>
            <a:spLocks noChangeArrowheads="1"/>
          </p:cNvSpPr>
          <p:nvPr>
            <p:ph type="hdr" sz="quarte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rtl="1">
              <a:defRPr sz="1200"/>
            </a:lvl1pPr>
          </a:lstStyle>
          <a:p>
            <a:endParaRPr lang="en-US" altLang="en-US"/>
          </a:p>
        </p:txBody>
      </p:sp>
      <p:sp>
        <p:nvSpPr>
          <p:cNvPr id="1048768" name="Rectangle 192"/>
          <p:cNvSpPr>
            <a:spLocks noChangeArrowheads="1"/>
          </p:cNvSpPr>
          <p:nvPr>
            <p:ph type="dt" idx="1"/>
          </p:nvPr>
        </p:nvSpPr>
        <p:spPr bwMode="auto">
          <a:xfrm>
            <a:off x="1588"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rtl="1">
              <a:defRPr sz="1200"/>
            </a:lvl1pPr>
          </a:lstStyle>
          <a:p>
            <a:endParaRPr lang="en-IN" altLang="en-US"/>
          </a:p>
        </p:txBody>
      </p:sp>
      <p:sp>
        <p:nvSpPr>
          <p:cNvPr id="1048769" name="Rectangle 193"/>
          <p:cNvSpPr>
            <a:spLocks/>
          </p:cNvSpPr>
          <p:nvPr>
            <p:ph type="sldImg" idx="2"/>
          </p:nvPr>
        </p:nvSpPr>
        <p:spPr bwMode="auto">
          <a:xfrm>
            <a:off x="1143000" y="685800"/>
            <a:ext cx="4572000" cy="3429000"/>
          </a:xfrm>
          <a:prstGeom prst="rect">
            <a:avLst/>
          </a:prstGeom>
          <a:solidFill>
            <a:srgbClr val="FFFFFF"/>
          </a:solidFill>
          <a:ln w="9525">
            <a:solidFill>
              <a:srgbClr val="000000"/>
            </a:solidFill>
            <a:miter lim="800000"/>
            <a:headEnd/>
            <a:tailEnd/>
          </a:ln>
        </p:spPr>
      </p:sp>
      <p:sp>
        <p:nvSpPr>
          <p:cNvPr id="1048770" name="Rectangle 194"/>
          <p:cNvSpPr>
            <a:spLocks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sym typeface="Arial" panose="020B0604020202020204" pitchFamily="34" charset="0"/>
              </a:rPr>
              <a:t>Click to edit Master text styles</a:t>
            </a:r>
          </a:p>
          <a:p>
            <a:pPr lvl="1"/>
            <a:r>
              <a:rPr lang="en-US" altLang="en-US" smtClean="0">
                <a:sym typeface="Arial" panose="020B0604020202020204" pitchFamily="34" charset="0"/>
              </a:rPr>
              <a:t>Second level</a:t>
            </a:r>
          </a:p>
          <a:p>
            <a:pPr lvl="2"/>
            <a:r>
              <a:rPr lang="en-US" altLang="en-US" smtClean="0">
                <a:sym typeface="Arial" panose="020B0604020202020204" pitchFamily="34" charset="0"/>
              </a:rPr>
              <a:t>Third level</a:t>
            </a:r>
          </a:p>
          <a:p>
            <a:pPr lvl="3"/>
            <a:r>
              <a:rPr lang="en-US" altLang="en-US" smtClean="0">
                <a:sym typeface="Arial" panose="020B0604020202020204" pitchFamily="34" charset="0"/>
              </a:rPr>
              <a:t>Fourth level</a:t>
            </a:r>
          </a:p>
          <a:p>
            <a:pPr lvl="4"/>
            <a:r>
              <a:rPr lang="en-US" altLang="en-US" smtClean="0">
                <a:sym typeface="Arial" panose="020B0604020202020204" pitchFamily="34" charset="0"/>
              </a:rPr>
              <a:t>Fifth level</a:t>
            </a:r>
          </a:p>
        </p:txBody>
      </p:sp>
      <p:sp>
        <p:nvSpPr>
          <p:cNvPr id="1048771" name="Rectangle 195"/>
          <p:cNvSpPr>
            <a:spLocks noChangeArrowheads="1"/>
          </p:cNvSpPr>
          <p:nvPr>
            <p:ph type="ftr" sz="quarter" idx="4"/>
          </p:nvPr>
        </p:nvSpPr>
        <p:spPr bwMode="auto">
          <a:xfrm>
            <a:off x="388620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rtl="1">
              <a:defRPr sz="1200"/>
            </a:lvl1pPr>
          </a:lstStyle>
          <a:p>
            <a:endParaRPr lang="en-US" altLang="en-US"/>
          </a:p>
        </p:txBody>
      </p:sp>
      <p:sp>
        <p:nvSpPr>
          <p:cNvPr id="1048772" name="Rectangle 196"/>
          <p:cNvSpPr>
            <a:spLocks noChangeArrowheads="1"/>
          </p:cNvSpPr>
          <p:nvPr>
            <p:ph type="sldNum" sz="quarter" idx="5"/>
          </p:nvPr>
        </p:nvSpPr>
        <p:spPr bwMode="auto">
          <a:xfrm>
            <a:off x="1588"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rtl="1">
              <a:defRPr sz="1200"/>
            </a:lvl1pPr>
          </a:lstStyle>
          <a:p>
            <a:fld id="{56C9435D-B319-4802-8B57-89932BA68F61}" type="slidenum">
              <a:rPr lang="ar-SA" altLang="en-US"/>
              <a:pPr/>
              <a:t>‹#›</a:t>
            </a:fld>
            <a:endParaRPr lang="en-IN" altLang="en-US"/>
          </a:p>
        </p:txBody>
      </p:sp>
    </p:spTree>
    <p:extLst>
      <p:ext uri="{BB962C8B-B14F-4D97-AF65-F5344CB8AC3E}">
        <p14:creationId xmlns:p14="http://schemas.microsoft.com/office/powerpoint/2010/main" val="1604961103"/>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r" rtl="1" fontAlgn="base">
      <a:spcBef>
        <a:spcPct val="30000"/>
      </a:spcBef>
      <a:spcAft>
        <a:spcPct val="0"/>
      </a:spcAft>
      <a:defRPr sz="12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r" rtl="1" fontAlgn="base">
      <a:spcBef>
        <a:spcPct val="30000"/>
      </a:spcBef>
      <a:spcAft>
        <a:spcPct val="0"/>
      </a:spcAft>
      <a:defRPr sz="12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r" rtl="1" fontAlgn="base">
      <a:spcBef>
        <a:spcPct val="30000"/>
      </a:spcBef>
      <a:spcAft>
        <a:spcPct val="0"/>
      </a:spcAft>
      <a:defRPr sz="12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r" rtl="1" fontAlgn="base">
      <a:spcBef>
        <a:spcPct val="30000"/>
      </a:spcBef>
      <a:spcAft>
        <a:spcPct val="0"/>
      </a:spcAft>
      <a:defRPr sz="12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C782B86E-65AF-4579-BA40-192DB344321A}"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fld id="{318083AE-92FC-43F1-8F0E-2EF7CE1DA8A0}" type="datetimeFigureOut">
              <a:rPr lang="ar-SA" altLang="en-US"/>
              <a:pPr/>
              <a:t>15/02/1441</a:t>
            </a:fld>
            <a:endParaRPr lang="en-US" altLang="en-US" b="1" i="1"/>
          </a:p>
        </p:txBody>
      </p:sp>
    </p:spTree>
    <p:extLst>
      <p:ext uri="{BB962C8B-B14F-4D97-AF65-F5344CB8AC3E}">
        <p14:creationId xmlns:p14="http://schemas.microsoft.com/office/powerpoint/2010/main" val="4042607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420069A3-407F-41E1-8D48-32D6F0018DD7}"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fld id="{1A6322ED-022F-46A4-A3EF-B0E6E4EC6756}" type="datetimeFigureOut">
              <a:rPr lang="ar-SA" altLang="en-US"/>
              <a:pPr/>
              <a:t>15/02/1441</a:t>
            </a:fld>
            <a:endParaRPr lang="en-US" altLang="en-US" b="1" i="1"/>
          </a:p>
        </p:txBody>
      </p:sp>
    </p:spTree>
    <p:extLst>
      <p:ext uri="{BB962C8B-B14F-4D97-AF65-F5344CB8AC3E}">
        <p14:creationId xmlns:p14="http://schemas.microsoft.com/office/powerpoint/2010/main" val="1319729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4C5C8EB9-6DBF-4E52-8EB7-4CC82E5B0C05}"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fld id="{F6AA8B14-2569-4924-AA9E-FADEC4B1DCCA}" type="datetimeFigureOut">
              <a:rPr lang="ar-SA" altLang="en-US"/>
              <a:pPr/>
              <a:t>15/02/1441</a:t>
            </a:fld>
            <a:endParaRPr lang="en-US" altLang="en-US" b="1" i="1"/>
          </a:p>
        </p:txBody>
      </p:sp>
    </p:spTree>
    <p:extLst>
      <p:ext uri="{BB962C8B-B14F-4D97-AF65-F5344CB8AC3E}">
        <p14:creationId xmlns:p14="http://schemas.microsoft.com/office/powerpoint/2010/main" val="1214078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A69CCAF4-2F5F-494B-98C0-231903D05732}"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fld id="{6A7620BB-8C7B-4599-B1AC-AF8691FA4CA0}" type="datetimeFigureOut">
              <a:rPr lang="ar-SA" altLang="en-US"/>
              <a:pPr/>
              <a:t>15/02/1441</a:t>
            </a:fld>
            <a:endParaRPr lang="en-US" altLang="en-US" b="1" i="1"/>
          </a:p>
        </p:txBody>
      </p:sp>
    </p:spTree>
    <p:extLst>
      <p:ext uri="{BB962C8B-B14F-4D97-AF65-F5344CB8AC3E}">
        <p14:creationId xmlns:p14="http://schemas.microsoft.com/office/powerpoint/2010/main" val="2636431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851BADFF-0E0C-422F-997B-6F81B270C895}"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fld id="{D000887D-6F33-433D-A43E-882687042DF3}" type="datetimeFigureOut">
              <a:rPr lang="ar-SA" altLang="en-US"/>
              <a:pPr/>
              <a:t>15/02/1441</a:t>
            </a:fld>
            <a:endParaRPr lang="en-US" altLang="en-US" b="1" i="1"/>
          </a:p>
        </p:txBody>
      </p:sp>
    </p:spTree>
    <p:extLst>
      <p:ext uri="{BB962C8B-B14F-4D97-AF65-F5344CB8AC3E}">
        <p14:creationId xmlns:p14="http://schemas.microsoft.com/office/powerpoint/2010/main" val="2091021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BA833CD6-8228-42C8-8FDD-3BBE8D63708B}"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fld id="{72BEE30B-B9ED-4226-B8C4-C000DE0DDFE2}" type="datetimeFigureOut">
              <a:rPr lang="ar-SA" altLang="en-US"/>
              <a:pPr/>
              <a:t>15/02/1441</a:t>
            </a:fld>
            <a:endParaRPr lang="en-US" altLang="en-US" b="1" i="1"/>
          </a:p>
        </p:txBody>
      </p:sp>
    </p:spTree>
    <p:extLst>
      <p:ext uri="{BB962C8B-B14F-4D97-AF65-F5344CB8AC3E}">
        <p14:creationId xmlns:p14="http://schemas.microsoft.com/office/powerpoint/2010/main" val="1478535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AC9775BC-793D-433A-8CB5-24C76A0182A8}"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fld id="{D798E44E-2C71-4C99-A36D-1E3E926F9841}" type="datetimeFigureOut">
              <a:rPr lang="ar-SA" altLang="en-US"/>
              <a:pPr/>
              <a:t>15/02/1441</a:t>
            </a:fld>
            <a:endParaRPr lang="en-US" altLang="en-US" b="1" i="1"/>
          </a:p>
        </p:txBody>
      </p:sp>
    </p:spTree>
    <p:extLst>
      <p:ext uri="{BB962C8B-B14F-4D97-AF65-F5344CB8AC3E}">
        <p14:creationId xmlns:p14="http://schemas.microsoft.com/office/powerpoint/2010/main" val="1902954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Footer Placeholder 6"/>
          <p:cNvSpPr>
            <a:spLocks noGrp="1"/>
          </p:cNvSpPr>
          <p:nvPr>
            <p:ph type="ftr" sz="quarter" idx="10"/>
          </p:nvPr>
        </p:nvSpPr>
        <p:spPr/>
        <p:txBody>
          <a:bodyPr/>
          <a:lstStyle>
            <a:lvl1pPr>
              <a:defRPr/>
            </a:lvl1pPr>
          </a:lstStyle>
          <a:p>
            <a:endParaRPr lang="en-US" altLang="en-US"/>
          </a:p>
        </p:txBody>
      </p:sp>
      <p:sp>
        <p:nvSpPr>
          <p:cNvPr id="8" name="Slide Number Placeholder 7"/>
          <p:cNvSpPr>
            <a:spLocks noGrp="1"/>
          </p:cNvSpPr>
          <p:nvPr>
            <p:ph type="sldNum" sz="quarter" idx="11"/>
          </p:nvPr>
        </p:nvSpPr>
        <p:spPr/>
        <p:txBody>
          <a:bodyPr/>
          <a:lstStyle>
            <a:lvl1pPr>
              <a:defRPr/>
            </a:lvl1pPr>
          </a:lstStyle>
          <a:p>
            <a:fld id="{8CD19F21-4384-4297-B333-7023E35028EC}" type="slidenum">
              <a:rPr lang="en-US" altLang="en-US"/>
              <a:pPr/>
              <a:t>‹#›</a:t>
            </a:fld>
            <a:endParaRPr lang="en-US" altLang="en-US"/>
          </a:p>
        </p:txBody>
      </p:sp>
      <p:sp>
        <p:nvSpPr>
          <p:cNvPr id="9" name="Date Placeholder 8"/>
          <p:cNvSpPr>
            <a:spLocks noGrp="1"/>
          </p:cNvSpPr>
          <p:nvPr>
            <p:ph type="dt" sz="half" idx="12"/>
          </p:nvPr>
        </p:nvSpPr>
        <p:spPr/>
        <p:txBody>
          <a:bodyPr/>
          <a:lstStyle>
            <a:lvl1pPr>
              <a:defRPr/>
            </a:lvl1pPr>
          </a:lstStyle>
          <a:p>
            <a:fld id="{76DA0AAF-1FED-429D-B46B-52B5688D31EF}" type="datetimeFigureOut">
              <a:rPr lang="ar-SA" altLang="en-US"/>
              <a:pPr/>
              <a:t>15/02/1441</a:t>
            </a:fld>
            <a:endParaRPr lang="en-US" altLang="en-US" b="1" i="1"/>
          </a:p>
        </p:txBody>
      </p:sp>
    </p:spTree>
    <p:extLst>
      <p:ext uri="{BB962C8B-B14F-4D97-AF65-F5344CB8AC3E}">
        <p14:creationId xmlns:p14="http://schemas.microsoft.com/office/powerpoint/2010/main" val="38580806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Footer Placeholder 2"/>
          <p:cNvSpPr>
            <a:spLocks noGrp="1"/>
          </p:cNvSpPr>
          <p:nvPr>
            <p:ph type="ftr" sz="quarter"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E2FCB270-2193-4A7B-8056-F6D0A57557A6}" type="slidenum">
              <a:rPr lang="en-US" altLang="en-US"/>
              <a:pPr/>
              <a:t>‹#›</a:t>
            </a:fld>
            <a:endParaRPr lang="en-US" altLang="en-US"/>
          </a:p>
        </p:txBody>
      </p:sp>
      <p:sp>
        <p:nvSpPr>
          <p:cNvPr id="5" name="Date Placeholder 4"/>
          <p:cNvSpPr>
            <a:spLocks noGrp="1"/>
          </p:cNvSpPr>
          <p:nvPr>
            <p:ph type="dt" sz="half" idx="12"/>
          </p:nvPr>
        </p:nvSpPr>
        <p:spPr/>
        <p:txBody>
          <a:bodyPr/>
          <a:lstStyle>
            <a:lvl1pPr>
              <a:defRPr/>
            </a:lvl1pPr>
          </a:lstStyle>
          <a:p>
            <a:fld id="{4EE40130-D9EA-432D-8D30-B41ED089A452}" type="datetimeFigureOut">
              <a:rPr lang="ar-SA" altLang="en-US"/>
              <a:pPr/>
              <a:t>15/02/1441</a:t>
            </a:fld>
            <a:endParaRPr lang="en-US" altLang="en-US" b="1" i="1"/>
          </a:p>
        </p:txBody>
      </p:sp>
    </p:spTree>
    <p:extLst>
      <p:ext uri="{BB962C8B-B14F-4D97-AF65-F5344CB8AC3E}">
        <p14:creationId xmlns:p14="http://schemas.microsoft.com/office/powerpoint/2010/main" val="2327347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D915A522-1356-497F-986D-4BFB3F13E2E2}" type="slidenum">
              <a:rPr lang="en-US" altLang="en-US"/>
              <a:pPr/>
              <a:t>‹#›</a:t>
            </a:fld>
            <a:endParaRPr lang="en-US" altLang="en-US"/>
          </a:p>
        </p:txBody>
      </p:sp>
      <p:sp>
        <p:nvSpPr>
          <p:cNvPr id="4" name="Date Placeholder 3"/>
          <p:cNvSpPr>
            <a:spLocks noGrp="1"/>
          </p:cNvSpPr>
          <p:nvPr>
            <p:ph type="dt" sz="half" idx="12"/>
          </p:nvPr>
        </p:nvSpPr>
        <p:spPr/>
        <p:txBody>
          <a:bodyPr/>
          <a:lstStyle>
            <a:lvl1pPr>
              <a:defRPr/>
            </a:lvl1pPr>
          </a:lstStyle>
          <a:p>
            <a:fld id="{F5DD9A04-6308-4195-BAAE-494B7DFCF6E8}" type="datetimeFigureOut">
              <a:rPr lang="ar-SA" altLang="en-US"/>
              <a:pPr/>
              <a:t>15/02/1441</a:t>
            </a:fld>
            <a:endParaRPr lang="en-US" altLang="en-US" b="1" i="1"/>
          </a:p>
        </p:txBody>
      </p:sp>
    </p:spTree>
    <p:extLst>
      <p:ext uri="{BB962C8B-B14F-4D97-AF65-F5344CB8AC3E}">
        <p14:creationId xmlns:p14="http://schemas.microsoft.com/office/powerpoint/2010/main" val="3626373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25AFA55A-F618-4099-B44A-4403AE805035}"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fld id="{239B17BD-A8F7-497F-8335-AB03D15FEF55}" type="datetimeFigureOut">
              <a:rPr lang="ar-SA" altLang="en-US"/>
              <a:pPr/>
              <a:t>15/02/1441</a:t>
            </a:fld>
            <a:endParaRPr lang="en-US" altLang="en-US" b="1" i="1"/>
          </a:p>
        </p:txBody>
      </p:sp>
    </p:spTree>
    <p:extLst>
      <p:ext uri="{BB962C8B-B14F-4D97-AF65-F5344CB8AC3E}">
        <p14:creationId xmlns:p14="http://schemas.microsoft.com/office/powerpoint/2010/main" val="102682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BAA66D23-01E0-4622-8D03-9325B2096393}"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fld id="{0B3FE486-CE21-4CC6-8C02-8669E6DDC2B4}" type="datetimeFigureOut">
              <a:rPr lang="ar-SA" altLang="en-US"/>
              <a:pPr/>
              <a:t>15/02/1441</a:t>
            </a:fld>
            <a:endParaRPr lang="en-US" altLang="en-US" b="1" i="1"/>
          </a:p>
        </p:txBody>
      </p:sp>
    </p:spTree>
    <p:extLst>
      <p:ext uri="{BB962C8B-B14F-4D97-AF65-F5344CB8AC3E}">
        <p14:creationId xmlns:p14="http://schemas.microsoft.com/office/powerpoint/2010/main" val="31021588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A1FD85E4-DCA6-4F4E-80D9-BC7112A25145}"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fld id="{6303EECD-419B-49BF-9406-024456EC6685}" type="datetimeFigureOut">
              <a:rPr lang="ar-SA" altLang="en-US"/>
              <a:pPr/>
              <a:t>15/02/1441</a:t>
            </a:fld>
            <a:endParaRPr lang="en-US" altLang="en-US" b="1" i="1"/>
          </a:p>
        </p:txBody>
      </p:sp>
    </p:spTree>
    <p:extLst>
      <p:ext uri="{BB962C8B-B14F-4D97-AF65-F5344CB8AC3E}">
        <p14:creationId xmlns:p14="http://schemas.microsoft.com/office/powerpoint/2010/main" val="30966430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AC23CD6C-85F6-4E3A-BD30-C20F93596D09}"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fld id="{C30D4E98-532B-4AAE-8560-BFD94C3EF498}" type="datetimeFigureOut">
              <a:rPr lang="ar-SA" altLang="en-US"/>
              <a:pPr/>
              <a:t>15/02/1441</a:t>
            </a:fld>
            <a:endParaRPr lang="en-US" altLang="en-US" b="1" i="1"/>
          </a:p>
        </p:txBody>
      </p:sp>
    </p:spTree>
    <p:extLst>
      <p:ext uri="{BB962C8B-B14F-4D97-AF65-F5344CB8AC3E}">
        <p14:creationId xmlns:p14="http://schemas.microsoft.com/office/powerpoint/2010/main" val="23969622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5ABD9FA1-1766-48E5-BF4F-C7B7E0C9BD72}"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fld id="{315CA0B4-B8C9-4C3D-A987-09CAB923E646}" type="datetimeFigureOut">
              <a:rPr lang="ar-SA" altLang="en-US"/>
              <a:pPr/>
              <a:t>15/02/1441</a:t>
            </a:fld>
            <a:endParaRPr lang="en-US" altLang="en-US" b="1" i="1"/>
          </a:p>
        </p:txBody>
      </p:sp>
    </p:spTree>
    <p:extLst>
      <p:ext uri="{BB962C8B-B14F-4D97-AF65-F5344CB8AC3E}">
        <p14:creationId xmlns:p14="http://schemas.microsoft.com/office/powerpoint/2010/main" val="4285536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006E274C-D47E-4FA6-AD57-A4AA1212E72B}"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fld id="{3524D1FC-D5AE-4294-9D43-88122F8C8A72}" type="datetimeFigureOut">
              <a:rPr lang="ar-SA" altLang="en-US"/>
              <a:pPr/>
              <a:t>15/02/1441</a:t>
            </a:fld>
            <a:endParaRPr lang="en-US" altLang="en-US" b="1" i="1"/>
          </a:p>
        </p:txBody>
      </p:sp>
    </p:spTree>
    <p:extLst>
      <p:ext uri="{BB962C8B-B14F-4D97-AF65-F5344CB8AC3E}">
        <p14:creationId xmlns:p14="http://schemas.microsoft.com/office/powerpoint/2010/main" val="3725953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47897C7E-7DC4-4EC7-9D11-092C9037741E}"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fld id="{343247D4-4B71-44B2-919B-922CB00C497C}" type="datetimeFigureOut">
              <a:rPr lang="ar-SA" altLang="en-US"/>
              <a:pPr/>
              <a:t>15/02/1441</a:t>
            </a:fld>
            <a:endParaRPr lang="en-US" altLang="en-US" b="1" i="1"/>
          </a:p>
        </p:txBody>
      </p:sp>
    </p:spTree>
    <p:extLst>
      <p:ext uri="{BB962C8B-B14F-4D97-AF65-F5344CB8AC3E}">
        <p14:creationId xmlns:p14="http://schemas.microsoft.com/office/powerpoint/2010/main" val="174721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Footer Placeholder 6"/>
          <p:cNvSpPr>
            <a:spLocks noGrp="1"/>
          </p:cNvSpPr>
          <p:nvPr>
            <p:ph type="ftr" sz="quarter" idx="10"/>
          </p:nvPr>
        </p:nvSpPr>
        <p:spPr/>
        <p:txBody>
          <a:bodyPr/>
          <a:lstStyle>
            <a:lvl1pPr>
              <a:defRPr/>
            </a:lvl1pPr>
          </a:lstStyle>
          <a:p>
            <a:endParaRPr lang="en-US" altLang="en-US"/>
          </a:p>
        </p:txBody>
      </p:sp>
      <p:sp>
        <p:nvSpPr>
          <p:cNvPr id="8" name="Slide Number Placeholder 7"/>
          <p:cNvSpPr>
            <a:spLocks noGrp="1"/>
          </p:cNvSpPr>
          <p:nvPr>
            <p:ph type="sldNum" sz="quarter" idx="11"/>
          </p:nvPr>
        </p:nvSpPr>
        <p:spPr/>
        <p:txBody>
          <a:bodyPr/>
          <a:lstStyle>
            <a:lvl1pPr>
              <a:defRPr/>
            </a:lvl1pPr>
          </a:lstStyle>
          <a:p>
            <a:fld id="{1518265D-4199-4A9C-AE1D-10EF5716F7E6}" type="slidenum">
              <a:rPr lang="en-US" altLang="en-US"/>
              <a:pPr/>
              <a:t>‹#›</a:t>
            </a:fld>
            <a:endParaRPr lang="en-US" altLang="en-US"/>
          </a:p>
        </p:txBody>
      </p:sp>
      <p:sp>
        <p:nvSpPr>
          <p:cNvPr id="9" name="Date Placeholder 8"/>
          <p:cNvSpPr>
            <a:spLocks noGrp="1"/>
          </p:cNvSpPr>
          <p:nvPr>
            <p:ph type="dt" sz="half" idx="12"/>
          </p:nvPr>
        </p:nvSpPr>
        <p:spPr/>
        <p:txBody>
          <a:bodyPr/>
          <a:lstStyle>
            <a:lvl1pPr>
              <a:defRPr/>
            </a:lvl1pPr>
          </a:lstStyle>
          <a:p>
            <a:fld id="{D2C22B12-727A-4879-BEAA-E0899781C197}" type="datetimeFigureOut">
              <a:rPr lang="ar-SA" altLang="en-US"/>
              <a:pPr/>
              <a:t>15/02/1441</a:t>
            </a:fld>
            <a:endParaRPr lang="en-US" altLang="en-US" b="1" i="1"/>
          </a:p>
        </p:txBody>
      </p:sp>
    </p:spTree>
    <p:extLst>
      <p:ext uri="{BB962C8B-B14F-4D97-AF65-F5344CB8AC3E}">
        <p14:creationId xmlns:p14="http://schemas.microsoft.com/office/powerpoint/2010/main" val="23866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Footer Placeholder 2"/>
          <p:cNvSpPr>
            <a:spLocks noGrp="1"/>
          </p:cNvSpPr>
          <p:nvPr>
            <p:ph type="ftr" sz="quarter"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0B27B605-54C3-44F2-9BCC-7042BCFA5E64}" type="slidenum">
              <a:rPr lang="en-US" altLang="en-US"/>
              <a:pPr/>
              <a:t>‹#›</a:t>
            </a:fld>
            <a:endParaRPr lang="en-US" altLang="en-US"/>
          </a:p>
        </p:txBody>
      </p:sp>
      <p:sp>
        <p:nvSpPr>
          <p:cNvPr id="5" name="Date Placeholder 4"/>
          <p:cNvSpPr>
            <a:spLocks noGrp="1"/>
          </p:cNvSpPr>
          <p:nvPr>
            <p:ph type="dt" sz="half" idx="12"/>
          </p:nvPr>
        </p:nvSpPr>
        <p:spPr/>
        <p:txBody>
          <a:bodyPr/>
          <a:lstStyle>
            <a:lvl1pPr>
              <a:defRPr/>
            </a:lvl1pPr>
          </a:lstStyle>
          <a:p>
            <a:fld id="{DB64F3DD-EB2D-437B-88CD-F1E70CEED4CC}" type="datetimeFigureOut">
              <a:rPr lang="ar-SA" altLang="en-US"/>
              <a:pPr/>
              <a:t>15/02/1441</a:t>
            </a:fld>
            <a:endParaRPr lang="en-US" altLang="en-US" b="1" i="1"/>
          </a:p>
        </p:txBody>
      </p:sp>
    </p:spTree>
    <p:extLst>
      <p:ext uri="{BB962C8B-B14F-4D97-AF65-F5344CB8AC3E}">
        <p14:creationId xmlns:p14="http://schemas.microsoft.com/office/powerpoint/2010/main" val="325185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F04CD06F-02A1-4156-B621-AF33F435E9E0}" type="slidenum">
              <a:rPr lang="en-US" altLang="en-US"/>
              <a:pPr/>
              <a:t>‹#›</a:t>
            </a:fld>
            <a:endParaRPr lang="en-US" altLang="en-US"/>
          </a:p>
        </p:txBody>
      </p:sp>
      <p:sp>
        <p:nvSpPr>
          <p:cNvPr id="4" name="Date Placeholder 3"/>
          <p:cNvSpPr>
            <a:spLocks noGrp="1"/>
          </p:cNvSpPr>
          <p:nvPr>
            <p:ph type="dt" sz="half" idx="12"/>
          </p:nvPr>
        </p:nvSpPr>
        <p:spPr/>
        <p:txBody>
          <a:bodyPr/>
          <a:lstStyle>
            <a:lvl1pPr>
              <a:defRPr/>
            </a:lvl1pPr>
          </a:lstStyle>
          <a:p>
            <a:fld id="{8E8F771A-CCEC-4801-9491-BF9398766A1A}" type="datetimeFigureOut">
              <a:rPr lang="ar-SA" altLang="en-US"/>
              <a:pPr/>
              <a:t>15/02/1441</a:t>
            </a:fld>
            <a:endParaRPr lang="en-US" altLang="en-US" b="1" i="1"/>
          </a:p>
        </p:txBody>
      </p:sp>
    </p:spTree>
    <p:extLst>
      <p:ext uri="{BB962C8B-B14F-4D97-AF65-F5344CB8AC3E}">
        <p14:creationId xmlns:p14="http://schemas.microsoft.com/office/powerpoint/2010/main" val="268868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B61ED3D9-2927-4612-87AA-0CCC6F8D6F93}"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fld id="{D41A5348-2DC2-4E87-9324-F1D59A8FE15F}" type="datetimeFigureOut">
              <a:rPr lang="ar-SA" altLang="en-US"/>
              <a:pPr/>
              <a:t>15/02/1441</a:t>
            </a:fld>
            <a:endParaRPr lang="en-US" altLang="en-US" b="1" i="1"/>
          </a:p>
        </p:txBody>
      </p:sp>
    </p:spTree>
    <p:extLst>
      <p:ext uri="{BB962C8B-B14F-4D97-AF65-F5344CB8AC3E}">
        <p14:creationId xmlns:p14="http://schemas.microsoft.com/office/powerpoint/2010/main" val="1058371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3B145EFC-DB4E-426F-9C87-E80FD4BD6D17}"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fld id="{A6152218-5102-4C21-AAB9-908B014F3E4E}" type="datetimeFigureOut">
              <a:rPr lang="ar-SA" altLang="en-US"/>
              <a:pPr/>
              <a:t>15/02/1441</a:t>
            </a:fld>
            <a:endParaRPr lang="en-US" altLang="en-US" b="1" i="1"/>
          </a:p>
        </p:txBody>
      </p:sp>
    </p:spTree>
    <p:extLst>
      <p:ext uri="{BB962C8B-B14F-4D97-AF65-F5344CB8AC3E}">
        <p14:creationId xmlns:p14="http://schemas.microsoft.com/office/powerpoint/2010/main" val="1134068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48576" name="Rectangle 1024"/>
          <p:cNvSpPr>
            <a:spLocks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ctr" rtl="1">
              <a:defRPr sz="1200" b="1" i="1"/>
            </a:lvl1pPr>
          </a:lstStyle>
          <a:p>
            <a:endParaRPr lang="en-US" altLang="en-US"/>
          </a:p>
        </p:txBody>
      </p:sp>
      <p:sp>
        <p:nvSpPr>
          <p:cNvPr id="1048577" name="Rectangle 1025"/>
          <p:cNvSpPr>
            <a:spLocks noChangeArrowheads="1"/>
          </p:cNvSpPr>
          <p:nvPr>
            <p:ph type="sldNum" sz="quarter" idx="4"/>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rtl="1">
              <a:defRPr sz="1200" b="1" i="1">
                <a:latin typeface="Arial Black" panose="020B0A04020102020204" pitchFamily="34" charset="0"/>
              </a:defRPr>
            </a:lvl1pPr>
          </a:lstStyle>
          <a:p>
            <a:fld id="{7A790276-0718-48B0-9DF1-5C42AD8AE9DC}" type="slidenum">
              <a:rPr lang="en-US" altLang="en-US"/>
              <a:pPr/>
              <a:t>‹#›</a:t>
            </a:fld>
            <a:endParaRPr lang="en-US" altLang="en-US"/>
          </a:p>
        </p:txBody>
      </p:sp>
      <p:grpSp>
        <p:nvGrpSpPr>
          <p:cNvPr id="13" name="Group -1011"/>
          <p:cNvGrpSpPr>
            <a:grpSpLocks/>
          </p:cNvGrpSpPr>
          <p:nvPr/>
        </p:nvGrpSpPr>
        <p:grpSpPr bwMode="auto">
          <a:xfrm>
            <a:off x="0" y="0"/>
            <a:ext cx="9144000" cy="546100"/>
            <a:chOff x="0" y="0"/>
            <a:chExt cx="5760" cy="344"/>
          </a:xfrm>
        </p:grpSpPr>
        <p:sp>
          <p:nvSpPr>
            <p:cNvPr id="1048578" name="Rectangle 1026"/>
            <p:cNvSpPr>
              <a:spLocks noChangeArrowheads="1"/>
            </p:cNvSpPr>
            <p:nvPr/>
          </p:nvSpPr>
          <p:spPr bwMode="auto">
            <a:xfrm>
              <a:off x="0" y="0"/>
              <a:ext cx="180" cy="336"/>
            </a:xfrm>
            <a:prstGeom prst="rect">
              <a:avLst/>
            </a:prstGeom>
            <a:gradFill rotWithShape="0">
              <a:gsLst>
                <a:gs pos="0">
                  <a:srgbClr val="CCCCE6"/>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a:endParaRPr lang="en-US" altLang="en-US" sz="2400">
                <a:latin typeface="Times New Roman" panose="02020603050405020304" pitchFamily="18" charset="0"/>
              </a:endParaRPr>
            </a:p>
          </p:txBody>
        </p:sp>
        <p:sp>
          <p:nvSpPr>
            <p:cNvPr id="1048579" name="Rectangle 1027"/>
            <p:cNvSpPr>
              <a:spLocks noChangeArrowheads="1"/>
            </p:cNvSpPr>
            <p:nvPr/>
          </p:nvSpPr>
          <p:spPr bwMode="auto">
            <a:xfrm>
              <a:off x="260" y="85"/>
              <a:ext cx="5500" cy="173"/>
            </a:xfrm>
            <a:prstGeom prst="rect">
              <a:avLst/>
            </a:prstGeom>
            <a:gradFill rotWithShape="0">
              <a:gsLst>
                <a:gs pos="0">
                  <a:srgbClr val="00007D"/>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sz="2400">
                <a:latin typeface="Times New Roman" panose="02020603050405020304" pitchFamily="18" charset="0"/>
              </a:endParaRPr>
            </a:p>
          </p:txBody>
        </p:sp>
        <p:sp>
          <p:nvSpPr>
            <p:cNvPr id="1048580" name="Rectangle 1028"/>
            <p:cNvSpPr>
              <a:spLocks noChangeArrowheads="1"/>
            </p:cNvSpPr>
            <p:nvPr/>
          </p:nvSpPr>
          <p:spPr bwMode="auto">
            <a:xfrm>
              <a:off x="258" y="85"/>
              <a:ext cx="87" cy="89"/>
            </a:xfrm>
            <a:prstGeom prst="rect">
              <a:avLst/>
            </a:prstGeom>
            <a:solidFill>
              <a:srgbClr val="CCCC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a:solidFill>
                  <a:srgbClr val="666699"/>
                </a:solidFill>
              </a:endParaRPr>
            </a:p>
          </p:txBody>
        </p:sp>
        <p:sp>
          <p:nvSpPr>
            <p:cNvPr id="1048581" name="Rectangle 1029"/>
            <p:cNvSpPr>
              <a:spLocks noChangeArrowheads="1"/>
            </p:cNvSpPr>
            <p:nvPr/>
          </p:nvSpPr>
          <p:spPr bwMode="auto">
            <a:xfrm>
              <a:off x="345" y="0"/>
              <a:ext cx="88" cy="87"/>
            </a:xfrm>
            <a:prstGeom prst="rect">
              <a:avLst/>
            </a:prstGeom>
            <a:solidFill>
              <a:srgbClr val="CCCC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a:solidFill>
                  <a:srgbClr val="666699"/>
                </a:solidFill>
              </a:endParaRPr>
            </a:p>
          </p:txBody>
        </p:sp>
        <p:sp>
          <p:nvSpPr>
            <p:cNvPr id="1048582" name="Rectangle 1030"/>
            <p:cNvSpPr>
              <a:spLocks noChangeArrowheads="1"/>
            </p:cNvSpPr>
            <p:nvPr/>
          </p:nvSpPr>
          <p:spPr bwMode="auto">
            <a:xfrm>
              <a:off x="345" y="85"/>
              <a:ext cx="88" cy="89"/>
            </a:xfrm>
            <a:prstGeom prst="rect">
              <a:avLst/>
            </a:prstGeom>
            <a:solidFill>
              <a:srgbClr val="99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a:solidFill>
                  <a:srgbClr val="9999CC"/>
                </a:solidFill>
              </a:endParaRPr>
            </a:p>
          </p:txBody>
        </p:sp>
        <p:sp>
          <p:nvSpPr>
            <p:cNvPr id="1048583" name="Rectangle 1031"/>
            <p:cNvSpPr>
              <a:spLocks noChangeArrowheads="1"/>
            </p:cNvSpPr>
            <p:nvPr/>
          </p:nvSpPr>
          <p:spPr bwMode="auto">
            <a:xfrm>
              <a:off x="173" y="173"/>
              <a:ext cx="86" cy="87"/>
            </a:xfrm>
            <a:prstGeom prst="rect">
              <a:avLst/>
            </a:prstGeom>
            <a:solidFill>
              <a:srgbClr val="CCCC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a:solidFill>
                  <a:srgbClr val="666699"/>
                </a:solidFill>
              </a:endParaRPr>
            </a:p>
          </p:txBody>
        </p:sp>
        <p:sp>
          <p:nvSpPr>
            <p:cNvPr id="1048584" name="Rectangle 1032"/>
            <p:cNvSpPr>
              <a:spLocks noChangeArrowheads="1"/>
            </p:cNvSpPr>
            <p:nvPr/>
          </p:nvSpPr>
          <p:spPr bwMode="auto">
            <a:xfrm>
              <a:off x="83" y="86"/>
              <a:ext cx="89" cy="87"/>
            </a:xfrm>
            <a:prstGeom prst="rect">
              <a:avLst/>
            </a:prstGeom>
            <a:solidFill>
              <a:srgbClr val="0000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sz="2400">
                <a:latin typeface="Times New Roman" panose="02020603050405020304" pitchFamily="18" charset="0"/>
              </a:endParaRPr>
            </a:p>
          </p:txBody>
        </p:sp>
        <p:sp>
          <p:nvSpPr>
            <p:cNvPr id="1048585" name="Rectangle 1033"/>
            <p:cNvSpPr>
              <a:spLocks noChangeArrowheads="1"/>
            </p:cNvSpPr>
            <p:nvPr/>
          </p:nvSpPr>
          <p:spPr bwMode="auto">
            <a:xfrm>
              <a:off x="258" y="171"/>
              <a:ext cx="87" cy="87"/>
            </a:xfrm>
            <a:prstGeom prst="rect">
              <a:avLst/>
            </a:prstGeom>
            <a:solidFill>
              <a:srgbClr val="99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a:solidFill>
                  <a:srgbClr val="9999CC"/>
                </a:solidFill>
              </a:endParaRPr>
            </a:p>
          </p:txBody>
        </p:sp>
        <p:sp>
          <p:nvSpPr>
            <p:cNvPr id="1048586" name="Rectangle 1034"/>
            <p:cNvSpPr>
              <a:spLocks noChangeArrowheads="1"/>
            </p:cNvSpPr>
            <p:nvPr/>
          </p:nvSpPr>
          <p:spPr bwMode="auto">
            <a:xfrm>
              <a:off x="173" y="258"/>
              <a:ext cx="86" cy="86"/>
            </a:xfrm>
            <a:prstGeom prst="rect">
              <a:avLst/>
            </a:prstGeom>
            <a:solidFill>
              <a:srgbClr val="99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a:solidFill>
                  <a:srgbClr val="9999CC"/>
                </a:solidFill>
              </a:endParaRPr>
            </a:p>
          </p:txBody>
        </p:sp>
      </p:grpSp>
      <p:sp>
        <p:nvSpPr>
          <p:cNvPr id="1048587" name="Rectangle 1035"/>
          <p:cNvSpPr>
            <a:spLocks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IN" altLang="en-US" smtClean="0">
                <a:sym typeface="Arial" panose="020B0604020202020204" pitchFamily="34" charset="0"/>
              </a:rPr>
              <a:t>Click to edit Master title style</a:t>
            </a:r>
            <a:endParaRPr lang="en-US" altLang="en-US" smtClean="0">
              <a:sym typeface="Arial" panose="020B0604020202020204" pitchFamily="34" charset="0"/>
            </a:endParaRPr>
          </a:p>
        </p:txBody>
      </p:sp>
      <p:sp>
        <p:nvSpPr>
          <p:cNvPr id="1048588" name="Rectangle 1036"/>
          <p:cNvSpPr>
            <a:spLocks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IN" altLang="en-US" smtClean="0">
                <a:sym typeface="Arial" panose="020B0604020202020204" pitchFamily="34" charset="0"/>
              </a:rPr>
              <a:t>Click to edit Master text styles</a:t>
            </a:r>
            <a:endParaRPr lang="en-US" altLang="en-US" smtClean="0">
              <a:sym typeface="Arial" panose="020B0604020202020204" pitchFamily="34" charset="0"/>
            </a:endParaRPr>
          </a:p>
          <a:p>
            <a:pPr lvl="1"/>
            <a:r>
              <a:rPr lang="en-US" altLang="en-US" smtClean="0">
                <a:sym typeface="Arial" panose="020B0604020202020204" pitchFamily="34" charset="0"/>
              </a:rPr>
              <a:t>Second level</a:t>
            </a:r>
          </a:p>
          <a:p>
            <a:pPr lvl="2"/>
            <a:r>
              <a:rPr lang="en-US" altLang="en-US" smtClean="0">
                <a:sym typeface="Arial" panose="020B0604020202020204" pitchFamily="34" charset="0"/>
              </a:rPr>
              <a:t>Third level</a:t>
            </a:r>
          </a:p>
          <a:p>
            <a:pPr lvl="3"/>
            <a:r>
              <a:rPr lang="en-US" altLang="en-US" smtClean="0">
                <a:sym typeface="Arial" panose="020B0604020202020204" pitchFamily="34" charset="0"/>
              </a:rPr>
              <a:t>Fourth level</a:t>
            </a:r>
          </a:p>
          <a:p>
            <a:pPr lvl="4"/>
            <a:r>
              <a:rPr lang="en-US" altLang="en-US" smtClean="0">
                <a:sym typeface="Arial" panose="020B0604020202020204" pitchFamily="34" charset="0"/>
              </a:rPr>
              <a:t>Fifth level</a:t>
            </a:r>
          </a:p>
        </p:txBody>
      </p:sp>
      <p:sp>
        <p:nvSpPr>
          <p:cNvPr id="1048589" name="Rectangle 1037"/>
          <p:cNvSpPr>
            <a:spLocks noChangeArrowheads="1"/>
          </p:cNvSpPr>
          <p:nvPr>
            <p:ph type="dt" sz="half" idx="2"/>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rtl="1">
              <a:defRPr sz="1200"/>
            </a:lvl1pPr>
          </a:lstStyle>
          <a:p>
            <a:fld id="{8698ABBF-5F4F-45FE-B4B8-EEBC59427E97}" type="datetimeFigureOut">
              <a:rPr lang="ar-SA" altLang="en-US"/>
              <a:pPr/>
              <a:t>15/02/1441</a:t>
            </a:fld>
            <a:endParaRPr lang="en-US" altLang="en-US" b="1" i="1"/>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1" fontAlgn="base">
        <a:spcBef>
          <a:spcPct val="0"/>
        </a:spcBef>
        <a:spcAft>
          <a:spcPct val="0"/>
        </a:spcAft>
        <a:defRPr sz="4400" kern="1200">
          <a:solidFill>
            <a:srgbClr val="000000"/>
          </a:solidFill>
          <a:latin typeface="+mj-lt"/>
          <a:ea typeface="+mj-ea"/>
          <a:cs typeface="+mj-cs"/>
          <a:sym typeface="Arial" panose="020B0604020202020204" pitchFamily="34" charset="0"/>
        </a:defRPr>
      </a:lvl1pPr>
      <a:lvl2pPr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lvl1pPr marL="342900" indent="-342900" algn="r" rtl="1" fontAlgn="base">
        <a:spcBef>
          <a:spcPct val="20000"/>
        </a:spcBef>
        <a:spcAft>
          <a:spcPct val="0"/>
        </a:spcAft>
        <a:buClr>
          <a:srgbClr val="00007D"/>
        </a:buClr>
        <a:buSzPct val="75000"/>
        <a:buFont typeface="Wingdings" panose="05000000000000000000" pitchFamily="2" charset="2"/>
        <a:buChar char="n"/>
        <a:defRPr sz="3200" kern="1200">
          <a:solidFill>
            <a:srgbClr val="000000"/>
          </a:solidFill>
          <a:latin typeface="+mn-lt"/>
          <a:ea typeface="+mn-ea"/>
          <a:cs typeface="+mn-cs"/>
          <a:sym typeface="Arial" panose="020B0604020202020204" pitchFamily="34" charset="0"/>
        </a:defRPr>
      </a:lvl1pPr>
      <a:lvl2pPr marL="742950" indent="-285750" algn="r" rtl="1" fontAlgn="base">
        <a:spcBef>
          <a:spcPct val="20000"/>
        </a:spcBef>
        <a:spcAft>
          <a:spcPct val="0"/>
        </a:spcAft>
        <a:buClr>
          <a:srgbClr val="9999CC"/>
        </a:buClr>
        <a:buSzPct val="80000"/>
        <a:buFont typeface="Wingdings" panose="05000000000000000000" pitchFamily="2" charset="2"/>
        <a:buChar char="¨"/>
        <a:defRPr sz="2800" kern="1200">
          <a:solidFill>
            <a:srgbClr val="000000"/>
          </a:solidFill>
          <a:latin typeface="+mn-lt"/>
          <a:ea typeface="+mn-ea"/>
          <a:cs typeface="+mn-cs"/>
          <a:sym typeface="Arial" panose="020B0604020202020204" pitchFamily="34" charset="0"/>
        </a:defRPr>
      </a:lvl2pPr>
      <a:lvl3pPr marL="1143000" indent="-228600" algn="r" rtl="1" fontAlgn="base">
        <a:spcBef>
          <a:spcPct val="20000"/>
        </a:spcBef>
        <a:spcAft>
          <a:spcPct val="0"/>
        </a:spcAft>
        <a:buClr>
          <a:srgbClr val="00007D"/>
        </a:buClr>
        <a:buSzPct val="65000"/>
        <a:buFont typeface="Wingdings" panose="05000000000000000000" pitchFamily="2" charset="2"/>
        <a:buChar char="n"/>
        <a:defRPr sz="2400" kern="1200">
          <a:solidFill>
            <a:srgbClr val="000000"/>
          </a:solidFill>
          <a:latin typeface="+mn-lt"/>
          <a:ea typeface="+mn-ea"/>
          <a:cs typeface="+mn-cs"/>
          <a:sym typeface="Arial" panose="020B0604020202020204" pitchFamily="34" charset="0"/>
        </a:defRPr>
      </a:lvl3pPr>
      <a:lvl4pPr marL="1600200" indent="-228600" algn="r" rtl="1" fontAlgn="base">
        <a:spcBef>
          <a:spcPct val="20000"/>
        </a:spcBef>
        <a:spcAft>
          <a:spcPct val="0"/>
        </a:spcAft>
        <a:buClr>
          <a:srgbClr val="9999CC"/>
        </a:buClr>
        <a:buSzPct val="70000"/>
        <a:buFont typeface="Wingdings" panose="05000000000000000000" pitchFamily="2" charset="2"/>
        <a:buChar char="¨"/>
        <a:defRPr sz="2000" kern="1200">
          <a:solidFill>
            <a:srgbClr val="000000"/>
          </a:solidFill>
          <a:latin typeface="+mn-lt"/>
          <a:ea typeface="+mn-ea"/>
          <a:cs typeface="+mn-cs"/>
          <a:sym typeface="Arial" panose="020B0604020202020204" pitchFamily="34" charset="0"/>
        </a:defRPr>
      </a:lvl4pPr>
      <a:lvl5pPr marL="2057400" indent="-228600" algn="r" rtl="1" fontAlgn="base">
        <a:spcBef>
          <a:spcPct val="20000"/>
        </a:spcBef>
        <a:spcAft>
          <a:spcPct val="0"/>
        </a:spcAft>
        <a:buClr>
          <a:srgbClr val="00007D"/>
        </a:buClr>
        <a:buSzPct val="100000"/>
        <a:buFont typeface="Wingdings" panose="05000000000000000000" pitchFamily="2" charset="2"/>
        <a:buChar char="§"/>
        <a:defRPr sz="2000" kern="1200">
          <a:solidFill>
            <a:srgbClr val="000000"/>
          </a:solidFill>
          <a:latin typeface="+mn-lt"/>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grpSp>
        <p:nvGrpSpPr>
          <p:cNvPr id="15" name="Group -1009"/>
          <p:cNvGrpSpPr>
            <a:grpSpLocks/>
          </p:cNvGrpSpPr>
          <p:nvPr/>
        </p:nvGrpSpPr>
        <p:grpSpPr bwMode="auto">
          <a:xfrm>
            <a:off x="0" y="0"/>
            <a:ext cx="9144000" cy="6858000"/>
            <a:chOff x="0" y="0"/>
            <a:chExt cx="5760" cy="4320"/>
          </a:xfrm>
        </p:grpSpPr>
        <p:sp>
          <p:nvSpPr>
            <p:cNvPr id="1048590" name="Rectangle 14"/>
            <p:cNvSpPr>
              <a:spLocks noChangeArrowheads="1"/>
            </p:cNvSpPr>
            <p:nvPr/>
          </p:nvSpPr>
          <p:spPr bwMode="auto">
            <a:xfrm>
              <a:off x="0" y="0"/>
              <a:ext cx="2208" cy="4320"/>
            </a:xfrm>
            <a:prstGeom prst="rect">
              <a:avLst/>
            </a:prstGeom>
            <a:gradFill rotWithShape="0">
              <a:gsLst>
                <a:gs pos="0">
                  <a:srgbClr val="CCCCE6"/>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a:endParaRPr lang="en-US" altLang="en-US" sz="2400">
                <a:latin typeface="Times New Roman" panose="02020603050405020304" pitchFamily="18" charset="0"/>
              </a:endParaRPr>
            </a:p>
          </p:txBody>
        </p:sp>
        <p:sp>
          <p:nvSpPr>
            <p:cNvPr id="1048591" name="Rectangle 15"/>
            <p:cNvSpPr>
              <a:spLocks noChangeArrowheads="1"/>
            </p:cNvSpPr>
            <p:nvPr/>
          </p:nvSpPr>
          <p:spPr bwMode="auto">
            <a:xfrm>
              <a:off x="1081" y="1065"/>
              <a:ext cx="4679" cy="1596"/>
            </a:xfrm>
            <a:prstGeom prst="rect">
              <a:avLst/>
            </a:prstGeom>
            <a:solidFill>
              <a:srgbClr val="0000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sz="2400">
                <a:latin typeface="Times New Roman" panose="02020603050405020304" pitchFamily="18" charset="0"/>
              </a:endParaRPr>
            </a:p>
          </p:txBody>
        </p:sp>
        <p:grpSp>
          <p:nvGrpSpPr>
            <p:cNvPr id="16" name="Group -1008"/>
            <p:cNvGrpSpPr>
              <a:grpSpLocks/>
            </p:cNvGrpSpPr>
            <p:nvPr/>
          </p:nvGrpSpPr>
          <p:grpSpPr bwMode="auto">
            <a:xfrm>
              <a:off x="0" y="672"/>
              <a:ext cx="1806" cy="1989"/>
              <a:chOff x="0" y="672"/>
              <a:chExt cx="1806" cy="1989"/>
            </a:xfrm>
          </p:grpSpPr>
          <p:sp>
            <p:nvSpPr>
              <p:cNvPr id="1048592" name="Rectangle 16"/>
              <p:cNvSpPr>
                <a:spLocks noChangeArrowheads="1"/>
              </p:cNvSpPr>
              <p:nvPr/>
            </p:nvSpPr>
            <p:spPr bwMode="auto">
              <a:xfrm>
                <a:off x="361" y="2257"/>
                <a:ext cx="363" cy="404"/>
              </a:xfrm>
              <a:prstGeom prst="rect">
                <a:avLst/>
              </a:prstGeom>
              <a:solidFill>
                <a:srgbClr val="99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sz="2400">
                  <a:latin typeface="Times New Roman" panose="02020603050405020304" pitchFamily="18" charset="0"/>
                </a:endParaRPr>
              </a:p>
            </p:txBody>
          </p:sp>
          <p:sp>
            <p:nvSpPr>
              <p:cNvPr id="1048593" name="Rectangle 17"/>
              <p:cNvSpPr>
                <a:spLocks noChangeArrowheads="1"/>
              </p:cNvSpPr>
              <p:nvPr/>
            </p:nvSpPr>
            <p:spPr bwMode="auto">
              <a:xfrm>
                <a:off x="1081" y="1065"/>
                <a:ext cx="362" cy="405"/>
              </a:xfrm>
              <a:prstGeom prst="rect">
                <a:avLst/>
              </a:prstGeom>
              <a:solidFill>
                <a:srgbClr val="CCCC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sz="2400">
                  <a:latin typeface="Times New Roman" panose="02020603050405020304" pitchFamily="18" charset="0"/>
                </a:endParaRPr>
              </a:p>
            </p:txBody>
          </p:sp>
          <p:sp>
            <p:nvSpPr>
              <p:cNvPr id="1048594" name="Rectangle 18"/>
              <p:cNvSpPr>
                <a:spLocks noChangeArrowheads="1"/>
              </p:cNvSpPr>
              <p:nvPr/>
            </p:nvSpPr>
            <p:spPr bwMode="auto">
              <a:xfrm>
                <a:off x="1437" y="672"/>
                <a:ext cx="369" cy="400"/>
              </a:xfrm>
              <a:prstGeom prst="rect">
                <a:avLst/>
              </a:prstGeom>
              <a:solidFill>
                <a:srgbClr val="CCCC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sz="2400">
                  <a:latin typeface="Times New Roman" panose="02020603050405020304" pitchFamily="18" charset="0"/>
                </a:endParaRPr>
              </a:p>
            </p:txBody>
          </p:sp>
          <p:sp>
            <p:nvSpPr>
              <p:cNvPr id="1048595" name="Rectangle 19"/>
              <p:cNvSpPr>
                <a:spLocks noChangeArrowheads="1"/>
              </p:cNvSpPr>
              <p:nvPr/>
            </p:nvSpPr>
            <p:spPr bwMode="auto">
              <a:xfrm>
                <a:off x="719" y="2257"/>
                <a:ext cx="368" cy="404"/>
              </a:xfrm>
              <a:prstGeom prst="rect">
                <a:avLst/>
              </a:prstGeom>
              <a:solidFill>
                <a:srgbClr val="0000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sz="2400">
                  <a:latin typeface="Times New Roman" panose="02020603050405020304" pitchFamily="18" charset="0"/>
                </a:endParaRPr>
              </a:p>
            </p:txBody>
          </p:sp>
          <p:sp>
            <p:nvSpPr>
              <p:cNvPr id="1048596" name="Rectangle 20"/>
              <p:cNvSpPr>
                <a:spLocks noChangeArrowheads="1"/>
              </p:cNvSpPr>
              <p:nvPr/>
            </p:nvSpPr>
            <p:spPr bwMode="auto">
              <a:xfrm>
                <a:off x="1437" y="1065"/>
                <a:ext cx="369" cy="405"/>
              </a:xfrm>
              <a:prstGeom prst="rect">
                <a:avLst/>
              </a:prstGeom>
              <a:solidFill>
                <a:srgbClr val="99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sz="2400">
                  <a:latin typeface="Times New Roman" panose="02020603050405020304" pitchFamily="18" charset="0"/>
                </a:endParaRPr>
              </a:p>
            </p:txBody>
          </p:sp>
          <p:sp>
            <p:nvSpPr>
              <p:cNvPr id="1048597" name="Rectangle 21"/>
              <p:cNvSpPr>
                <a:spLocks noChangeArrowheads="1"/>
              </p:cNvSpPr>
              <p:nvPr/>
            </p:nvSpPr>
            <p:spPr bwMode="auto">
              <a:xfrm>
                <a:off x="719" y="1464"/>
                <a:ext cx="368" cy="399"/>
              </a:xfrm>
              <a:prstGeom prst="rect">
                <a:avLst/>
              </a:prstGeom>
              <a:solidFill>
                <a:srgbClr val="CCCC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sz="2400">
                  <a:latin typeface="Times New Roman" panose="02020603050405020304" pitchFamily="18" charset="0"/>
                </a:endParaRPr>
              </a:p>
            </p:txBody>
          </p:sp>
          <p:sp>
            <p:nvSpPr>
              <p:cNvPr id="1048598" name="Rectangle 22"/>
              <p:cNvSpPr>
                <a:spLocks noChangeArrowheads="1"/>
              </p:cNvSpPr>
              <p:nvPr/>
            </p:nvSpPr>
            <p:spPr bwMode="auto">
              <a:xfrm>
                <a:off x="0" y="1464"/>
                <a:ext cx="367" cy="399"/>
              </a:xfrm>
              <a:prstGeom prst="rect">
                <a:avLst/>
              </a:prstGeom>
              <a:solidFill>
                <a:srgbClr val="00007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sz="2400">
                  <a:latin typeface="Times New Roman" panose="02020603050405020304" pitchFamily="18" charset="0"/>
                </a:endParaRPr>
              </a:p>
            </p:txBody>
          </p:sp>
          <p:sp>
            <p:nvSpPr>
              <p:cNvPr id="1048599" name="Rectangle 23"/>
              <p:cNvSpPr>
                <a:spLocks noChangeArrowheads="1"/>
              </p:cNvSpPr>
              <p:nvPr/>
            </p:nvSpPr>
            <p:spPr bwMode="auto">
              <a:xfrm>
                <a:off x="1081" y="1464"/>
                <a:ext cx="362" cy="399"/>
              </a:xfrm>
              <a:prstGeom prst="rect">
                <a:avLst/>
              </a:prstGeom>
              <a:solidFill>
                <a:srgbClr val="99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sz="2400">
                  <a:latin typeface="Times New Roman" panose="02020603050405020304" pitchFamily="18" charset="0"/>
                </a:endParaRPr>
              </a:p>
            </p:txBody>
          </p:sp>
          <p:sp>
            <p:nvSpPr>
              <p:cNvPr id="1048600" name="Rectangle 24"/>
              <p:cNvSpPr>
                <a:spLocks noChangeArrowheads="1"/>
              </p:cNvSpPr>
              <p:nvPr/>
            </p:nvSpPr>
            <p:spPr bwMode="auto">
              <a:xfrm>
                <a:off x="361" y="1857"/>
                <a:ext cx="363" cy="406"/>
              </a:xfrm>
              <a:prstGeom prst="rect">
                <a:avLst/>
              </a:prstGeom>
              <a:solidFill>
                <a:srgbClr val="CCCCE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sz="2400">
                  <a:latin typeface="Times New Roman" panose="02020603050405020304" pitchFamily="18" charset="0"/>
                </a:endParaRPr>
              </a:p>
            </p:txBody>
          </p:sp>
          <p:sp>
            <p:nvSpPr>
              <p:cNvPr id="1048601" name="Rectangle 25"/>
              <p:cNvSpPr>
                <a:spLocks noChangeArrowheads="1"/>
              </p:cNvSpPr>
              <p:nvPr/>
            </p:nvSpPr>
            <p:spPr bwMode="auto">
              <a:xfrm>
                <a:off x="719" y="1857"/>
                <a:ext cx="368" cy="406"/>
              </a:xfrm>
              <a:prstGeom prst="rect">
                <a:avLst/>
              </a:prstGeom>
              <a:solidFill>
                <a:srgbClr val="9999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l"/>
                <a:endParaRPr lang="en-US" altLang="en-US" sz="2400">
                  <a:latin typeface="Times New Roman" panose="02020603050405020304" pitchFamily="18" charset="0"/>
                </a:endParaRPr>
              </a:p>
            </p:txBody>
          </p:sp>
        </p:grpSp>
      </p:grpSp>
      <p:sp>
        <p:nvSpPr>
          <p:cNvPr id="1048969" name="Rectangle 393"/>
          <p:cNvSpPr>
            <a:spLocks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ctr" rtl="1">
              <a:defRPr sz="1200" b="1" i="1"/>
            </a:lvl1pPr>
          </a:lstStyle>
          <a:p>
            <a:endParaRPr lang="en-US" altLang="en-US"/>
          </a:p>
        </p:txBody>
      </p:sp>
      <p:sp>
        <p:nvSpPr>
          <p:cNvPr id="1048971" name="Rectangle 395"/>
          <p:cNvSpPr>
            <a:spLocks noChangeArrowheads="1"/>
          </p:cNvSpPr>
          <p:nvPr>
            <p:ph type="sldNum" sz="quarter" idx="4"/>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rtl="1">
              <a:defRPr sz="1200" b="1" i="1">
                <a:latin typeface="Arial Black" panose="020B0A04020102020204" pitchFamily="34" charset="0"/>
              </a:defRPr>
            </a:lvl1pPr>
          </a:lstStyle>
          <a:p>
            <a:fld id="{D8396B4D-A9B6-49C2-8634-FF81C0B3210F}" type="slidenum">
              <a:rPr lang="en-US" altLang="en-US"/>
              <a:pPr/>
              <a:t>‹#›</a:t>
            </a:fld>
            <a:endParaRPr lang="en-US" altLang="en-US"/>
          </a:p>
        </p:txBody>
      </p:sp>
      <p:sp>
        <p:nvSpPr>
          <p:cNvPr id="1048991" name="Rectangle 415"/>
          <p:cNvSpPr>
            <a:spLocks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IN" altLang="en-US" smtClean="0">
                <a:sym typeface="Arial" panose="020B0604020202020204" pitchFamily="34" charset="0"/>
              </a:rPr>
              <a:t>Click to edit Master title style</a:t>
            </a:r>
            <a:endParaRPr lang="en-US" altLang="en-US" smtClean="0">
              <a:sym typeface="Arial" panose="020B0604020202020204" pitchFamily="34" charset="0"/>
            </a:endParaRPr>
          </a:p>
        </p:txBody>
      </p:sp>
      <p:sp>
        <p:nvSpPr>
          <p:cNvPr id="1048993" name="Rectangle 417"/>
          <p:cNvSpPr>
            <a:spLocks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IN" altLang="en-US" smtClean="0">
                <a:sym typeface="Arial" panose="020B0604020202020204" pitchFamily="34" charset="0"/>
              </a:rPr>
              <a:t>Click to edit Master text styles</a:t>
            </a:r>
            <a:endParaRPr lang="en-US" altLang="en-US" smtClean="0">
              <a:sym typeface="Arial" panose="020B0604020202020204" pitchFamily="34" charset="0"/>
            </a:endParaRPr>
          </a:p>
          <a:p>
            <a:pPr lvl="1"/>
            <a:r>
              <a:rPr lang="en-US" altLang="en-US" smtClean="0">
                <a:sym typeface="Arial" panose="020B0604020202020204" pitchFamily="34" charset="0"/>
              </a:rPr>
              <a:t>Second level</a:t>
            </a:r>
          </a:p>
          <a:p>
            <a:pPr lvl="2"/>
            <a:r>
              <a:rPr lang="en-US" altLang="en-US" smtClean="0">
                <a:sym typeface="Arial" panose="020B0604020202020204" pitchFamily="34" charset="0"/>
              </a:rPr>
              <a:t>Third level</a:t>
            </a:r>
          </a:p>
          <a:p>
            <a:pPr lvl="3"/>
            <a:r>
              <a:rPr lang="en-US" altLang="en-US" smtClean="0">
                <a:sym typeface="Arial" panose="020B0604020202020204" pitchFamily="34" charset="0"/>
              </a:rPr>
              <a:t>Fourth level</a:t>
            </a:r>
          </a:p>
          <a:p>
            <a:pPr lvl="4"/>
            <a:r>
              <a:rPr lang="en-US" altLang="en-US" smtClean="0">
                <a:sym typeface="Arial" panose="020B0604020202020204" pitchFamily="34" charset="0"/>
              </a:rPr>
              <a:t>Fifth level</a:t>
            </a:r>
          </a:p>
        </p:txBody>
      </p:sp>
      <p:sp>
        <p:nvSpPr>
          <p:cNvPr id="1048995" name="Rectangle 419"/>
          <p:cNvSpPr>
            <a:spLocks noChangeArrowheads="1"/>
          </p:cNvSpPr>
          <p:nvPr>
            <p:ph type="dt" sz="half" idx="2"/>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rtl="1">
              <a:defRPr sz="1200"/>
            </a:lvl1pPr>
          </a:lstStyle>
          <a:p>
            <a:fld id="{429C1A95-28A6-4C59-B969-D27D2ACBEAE2}" type="datetimeFigureOut">
              <a:rPr lang="ar-SA" altLang="en-US"/>
              <a:pPr/>
              <a:t>15/02/1441</a:t>
            </a:fld>
            <a:endParaRPr lang="en-US" altLang="en-US" b="1" i="1"/>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rtl="1" fontAlgn="base">
        <a:spcBef>
          <a:spcPct val="0"/>
        </a:spcBef>
        <a:spcAft>
          <a:spcPct val="0"/>
        </a:spcAft>
        <a:defRPr sz="4400" kern="1200">
          <a:solidFill>
            <a:srgbClr val="000000"/>
          </a:solidFill>
          <a:latin typeface="+mj-lt"/>
          <a:ea typeface="+mj-ea"/>
          <a:cs typeface="+mj-cs"/>
          <a:sym typeface="Arial" panose="020B0604020202020204" pitchFamily="34" charset="0"/>
        </a:defRPr>
      </a:lvl1pPr>
      <a:lvl2pPr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1" fontAlgn="base">
        <a:spcBef>
          <a:spcPct val="0"/>
        </a:spcBef>
        <a:spcAft>
          <a:spcPct val="0"/>
        </a:spcAft>
        <a:defRPr sz="44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lvl1pPr marL="342900" indent="-342900" algn="r" rtl="1" fontAlgn="base">
        <a:spcBef>
          <a:spcPct val="20000"/>
        </a:spcBef>
        <a:spcAft>
          <a:spcPct val="0"/>
        </a:spcAft>
        <a:buClr>
          <a:srgbClr val="00007D"/>
        </a:buClr>
        <a:buSzPct val="75000"/>
        <a:buFont typeface="Wingdings" panose="05000000000000000000" pitchFamily="2" charset="2"/>
        <a:buChar char="n"/>
        <a:defRPr sz="3200" kern="1200">
          <a:solidFill>
            <a:srgbClr val="000000"/>
          </a:solidFill>
          <a:latin typeface="+mn-lt"/>
          <a:ea typeface="+mn-ea"/>
          <a:cs typeface="+mn-cs"/>
          <a:sym typeface="Arial" panose="020B0604020202020204" pitchFamily="34" charset="0"/>
        </a:defRPr>
      </a:lvl1pPr>
      <a:lvl2pPr marL="742950" indent="-285750" algn="r" rtl="1" fontAlgn="base">
        <a:spcBef>
          <a:spcPct val="20000"/>
        </a:spcBef>
        <a:spcAft>
          <a:spcPct val="0"/>
        </a:spcAft>
        <a:buClr>
          <a:srgbClr val="9999CC"/>
        </a:buClr>
        <a:buSzPct val="80000"/>
        <a:buFont typeface="Wingdings" panose="05000000000000000000" pitchFamily="2" charset="2"/>
        <a:buChar char="¨"/>
        <a:defRPr sz="2800" kern="1200">
          <a:solidFill>
            <a:srgbClr val="000000"/>
          </a:solidFill>
          <a:latin typeface="+mn-lt"/>
          <a:ea typeface="+mn-ea"/>
          <a:cs typeface="+mn-cs"/>
          <a:sym typeface="Arial" panose="020B0604020202020204" pitchFamily="34" charset="0"/>
        </a:defRPr>
      </a:lvl2pPr>
      <a:lvl3pPr marL="1143000" indent="-228600" algn="r" rtl="1" fontAlgn="base">
        <a:spcBef>
          <a:spcPct val="20000"/>
        </a:spcBef>
        <a:spcAft>
          <a:spcPct val="0"/>
        </a:spcAft>
        <a:buClr>
          <a:srgbClr val="00007D"/>
        </a:buClr>
        <a:buSzPct val="65000"/>
        <a:buFont typeface="Wingdings" panose="05000000000000000000" pitchFamily="2" charset="2"/>
        <a:buChar char="n"/>
        <a:defRPr sz="2400" kern="1200">
          <a:solidFill>
            <a:srgbClr val="000000"/>
          </a:solidFill>
          <a:latin typeface="+mn-lt"/>
          <a:ea typeface="+mn-ea"/>
          <a:cs typeface="+mn-cs"/>
          <a:sym typeface="Arial" panose="020B0604020202020204" pitchFamily="34" charset="0"/>
        </a:defRPr>
      </a:lvl3pPr>
      <a:lvl4pPr marL="1600200" indent="-228600" algn="r" rtl="1" fontAlgn="base">
        <a:spcBef>
          <a:spcPct val="20000"/>
        </a:spcBef>
        <a:spcAft>
          <a:spcPct val="0"/>
        </a:spcAft>
        <a:buClr>
          <a:srgbClr val="9999CC"/>
        </a:buClr>
        <a:buSzPct val="70000"/>
        <a:buFont typeface="Wingdings" panose="05000000000000000000" pitchFamily="2" charset="2"/>
        <a:buChar char="¨"/>
        <a:defRPr sz="2000" kern="1200">
          <a:solidFill>
            <a:srgbClr val="000000"/>
          </a:solidFill>
          <a:latin typeface="+mn-lt"/>
          <a:ea typeface="+mn-ea"/>
          <a:cs typeface="+mn-cs"/>
          <a:sym typeface="Arial" panose="020B0604020202020204" pitchFamily="34" charset="0"/>
        </a:defRPr>
      </a:lvl4pPr>
      <a:lvl5pPr marL="2057400" indent="-228600" algn="r" rtl="1" fontAlgn="base">
        <a:spcBef>
          <a:spcPct val="20000"/>
        </a:spcBef>
        <a:spcAft>
          <a:spcPct val="0"/>
        </a:spcAft>
        <a:buClr>
          <a:srgbClr val="00007D"/>
        </a:buClr>
        <a:buSzPct val="100000"/>
        <a:buFont typeface="Wingdings" panose="05000000000000000000" pitchFamily="2" charset="2"/>
        <a:buChar char="§"/>
        <a:defRPr sz="2000" kern="1200">
          <a:solidFill>
            <a:srgbClr val="000000"/>
          </a:solidFill>
          <a:latin typeface="+mn-lt"/>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7" name="Rectangle 201"/>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A50D7455-D46E-4925-80F1-AE320B43F20D}" type="slidenum">
              <a:rPr lang="en-US" altLang="en-US" sz="1200" b="1" i="1">
                <a:latin typeface="Arial Black" panose="020B0A04020102020204" pitchFamily="34" charset="0"/>
              </a:rPr>
              <a:pPr/>
              <a:t>1</a:t>
            </a:fld>
            <a:endParaRPr lang="en-US" altLang="en-US" sz="1200" b="1" i="1">
              <a:latin typeface="Arial Black" panose="020B0A04020102020204" pitchFamily="34" charset="0"/>
            </a:endParaRPr>
          </a:p>
        </p:txBody>
      </p:sp>
      <p:sp>
        <p:nvSpPr>
          <p:cNvPr id="1048779" name="Rectangle 203"/>
          <p:cNvSpPr>
            <a:spLocks noChangeArrowheads="1"/>
          </p:cNvSpPr>
          <p:nvPr>
            <p:ph type="ctrTitle" idx="4294967295"/>
          </p:nvPr>
        </p:nvSpPr>
        <p:spPr bwMode="auto">
          <a:xfrm>
            <a:off x="533400" y="1828800"/>
            <a:ext cx="8458200" cy="2209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4600" b="1">
                <a:solidFill>
                  <a:srgbClr val="FFFFFF"/>
                </a:solidFill>
              </a:rPr>
              <a:t>               </a:t>
            </a:r>
            <a:r>
              <a:rPr lang="en-US" altLang="en-US" sz="5400" b="1">
                <a:solidFill>
                  <a:srgbClr val="9999CC"/>
                </a:solidFill>
                <a:latin typeface="Monotype Corsiva" panose="03010101010201010101" pitchFamily="66" charset="0"/>
              </a:rPr>
              <a:t>The Risk Management                             Process</a:t>
            </a:r>
            <a:endParaRPr lang="en-US" altLang="en-US"/>
          </a:p>
        </p:txBody>
      </p:sp>
      <p:sp>
        <p:nvSpPr>
          <p:cNvPr id="1048781" name="Rectangle 205"/>
          <p:cNvSpPr>
            <a:spLocks noChangeArrowheads="1"/>
          </p:cNvSpPr>
          <p:nvPr>
            <p:ph type="subTitle" idx="4294967295"/>
          </p:nvPr>
        </p:nvSpPr>
        <p:spPr bwMode="auto">
          <a:xfrm>
            <a:off x="609600" y="4267200"/>
            <a:ext cx="8382000" cy="1752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a:lnSpc>
                <a:spcPct val="80000"/>
              </a:lnSpc>
              <a:buFont typeface="Wingdings" panose="05000000000000000000" pitchFamily="2" charset="2"/>
              <a:buNone/>
            </a:pPr>
            <a:r>
              <a:rPr lang="en-US" altLang="en-GB" sz="2400" b="1" dirty="0">
                <a:solidFill>
                  <a:srgbClr val="00007D"/>
                </a:solidFill>
                <a:latin typeface="Monotype Corsiva" panose="03010101010201010101" pitchFamily="66" charset="0"/>
              </a:rPr>
              <a:t>Prof. </a:t>
            </a:r>
            <a:r>
              <a:rPr lang="en-US" altLang="en-GB" sz="2400" b="1" dirty="0" err="1">
                <a:solidFill>
                  <a:srgbClr val="00007D"/>
                </a:solidFill>
                <a:latin typeface="Monotype Corsiva" panose="03010101010201010101" pitchFamily="66" charset="0"/>
              </a:rPr>
              <a:t>Shweta</a:t>
            </a:r>
            <a:r>
              <a:rPr lang="en-US" altLang="en-GB" sz="2400" b="1" dirty="0">
                <a:solidFill>
                  <a:srgbClr val="00007D"/>
                </a:solidFill>
                <a:latin typeface="Monotype Corsiva" panose="03010101010201010101" pitchFamily="66" charset="0"/>
              </a:rPr>
              <a:t> Pandey </a:t>
            </a:r>
            <a:endParaRPr lang="zh-CN" altLang="en-US" sz="3400" dirty="0">
              <a:ea typeface="宋体" panose="02010600030101010101" pitchFamily="2" charset="-122"/>
            </a:endParaRPr>
          </a:p>
          <a:p>
            <a:pPr marL="0" indent="0" algn="ctr">
              <a:lnSpc>
                <a:spcPct val="80000"/>
              </a:lnSpc>
              <a:buFont typeface="Wingdings" panose="05000000000000000000" pitchFamily="2" charset="2"/>
              <a:buNone/>
            </a:pPr>
            <a:r>
              <a:rPr lang="en-US" altLang="en-GB" sz="2400" b="1" dirty="0">
                <a:solidFill>
                  <a:srgbClr val="00007D"/>
                </a:solidFill>
                <a:latin typeface="Monotype Corsiva" panose="03010101010201010101" pitchFamily="66" charset="0"/>
              </a:rPr>
              <a:t>Subject-Risk Management</a:t>
            </a:r>
            <a:endParaRPr lang="zh-CN" altLang="en-US" sz="3400" dirty="0">
              <a:ea typeface="宋体" panose="02010600030101010101" pitchFamily="2" charset="-122"/>
            </a:endParaRPr>
          </a:p>
          <a:p>
            <a:pPr marL="0" indent="0" algn="ctr">
              <a:lnSpc>
                <a:spcPct val="80000"/>
              </a:lnSpc>
              <a:buFont typeface="Wingdings" panose="05000000000000000000" pitchFamily="2" charset="2"/>
              <a:buNone/>
            </a:pPr>
            <a:r>
              <a:rPr lang="en-US" altLang="en-GB" sz="2400" b="1" dirty="0">
                <a:solidFill>
                  <a:srgbClr val="00007D"/>
                </a:solidFill>
                <a:latin typeface="Monotype Corsiva" panose="03010101010201010101" pitchFamily="66" charset="0"/>
              </a:rPr>
              <a:t>CLASS TYBMS, Sem-5</a:t>
            </a:r>
            <a:endParaRPr lang="zh-CN" altLang="en-US" sz="3400" dirty="0">
              <a:ea typeface="宋体" panose="02010600030101010101"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9" name="Rectangle 243"/>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34E743F3-4741-405D-A92E-1256091F1364}" type="slidenum">
              <a:rPr lang="en-US" altLang="en-US" sz="1200" b="1" i="1">
                <a:latin typeface="Arial Black" panose="020B0A04020102020204" pitchFamily="34" charset="0"/>
              </a:rPr>
              <a:pPr/>
              <a:t>10</a:t>
            </a:fld>
            <a:endParaRPr lang="en-US" altLang="en-US" sz="1200" b="1" i="1">
              <a:latin typeface="Arial Black" panose="020B0A04020102020204" pitchFamily="34" charset="0"/>
            </a:endParaRPr>
          </a:p>
        </p:txBody>
      </p:sp>
      <p:sp>
        <p:nvSpPr>
          <p:cNvPr id="1048821" name="Rectangle 245"/>
          <p:cNvSpPr>
            <a:spLocks noChangeArrowheads="1"/>
          </p:cNvSpPr>
          <p:nvPr>
            <p:ph type="title"/>
          </p:nvPr>
        </p:nvSpPr>
        <p:spPr>
          <a:xfrm>
            <a:off x="457200" y="457200"/>
            <a:ext cx="8229600" cy="990600"/>
          </a:xfrm>
          <a:ln/>
        </p:spPr>
        <p:txBody>
          <a:bodyPr anchor="t"/>
          <a:lstStyle/>
          <a:p>
            <a:r>
              <a:rPr lang="en-US" altLang="en-US" sz="4000" b="1" i="1">
                <a:solidFill>
                  <a:srgbClr val="666699"/>
                </a:solidFill>
              </a:rPr>
              <a:t>Step 2. Establish the context</a:t>
            </a:r>
            <a:endParaRPr lang="en-US" altLang="en-US"/>
          </a:p>
        </p:txBody>
      </p:sp>
      <p:sp>
        <p:nvSpPr>
          <p:cNvPr id="1048823" name="Rectangle 247"/>
          <p:cNvSpPr>
            <a:spLocks noChangeArrowheads="1"/>
          </p:cNvSpPr>
          <p:nvPr>
            <p:ph type="body" sz="half" idx="2"/>
          </p:nvPr>
        </p:nvSpPr>
        <p:spPr>
          <a:xfrm>
            <a:off x="3505200" y="1981200"/>
            <a:ext cx="5181600" cy="4267200"/>
          </a:xfrm>
          <a:ln/>
        </p:spPr>
        <p:txBody>
          <a:bodyPr/>
          <a:lstStyle/>
          <a:p>
            <a:pPr marL="533400" indent="-533400" algn="l">
              <a:lnSpc>
                <a:spcPct val="90000"/>
              </a:lnSpc>
              <a:buFont typeface="Wingdings" panose="05000000000000000000" pitchFamily="2" charset="2"/>
              <a:buNone/>
            </a:pPr>
            <a:r>
              <a:rPr lang="en-US" altLang="en-US" sz="2400" i="1">
                <a:solidFill>
                  <a:srgbClr val="00007D"/>
                </a:solidFill>
              </a:rPr>
              <a:t>   </a:t>
            </a:r>
            <a:r>
              <a:rPr lang="en-US" altLang="en-US" sz="2400" b="1" i="1" u="sng">
                <a:solidFill>
                  <a:srgbClr val="00007D"/>
                </a:solidFill>
              </a:rPr>
              <a:t>provides a five-step process to assist with establishing the context within which risk will be identified.</a:t>
            </a:r>
            <a:endParaRPr lang="en-US" altLang="en-US"/>
          </a:p>
          <a:p>
            <a:pPr marL="533400" indent="-533400" algn="l">
              <a:lnSpc>
                <a:spcPct val="90000"/>
              </a:lnSpc>
              <a:buFont typeface="Wingdings" panose="05000000000000000000" pitchFamily="2" charset="2"/>
              <a:buNone/>
            </a:pPr>
            <a:r>
              <a:rPr lang="en-US" altLang="en-US" sz="2400">
                <a:solidFill>
                  <a:srgbClr val="00007D"/>
                </a:solidFill>
              </a:rPr>
              <a:t> 1-Establish the internal context</a:t>
            </a:r>
            <a:endParaRPr lang="en-US" altLang="en-US"/>
          </a:p>
          <a:p>
            <a:pPr marL="533400" indent="-533400" algn="l">
              <a:lnSpc>
                <a:spcPct val="90000"/>
              </a:lnSpc>
              <a:buFont typeface="Wingdings" panose="05000000000000000000" pitchFamily="2" charset="2"/>
              <a:buNone/>
            </a:pPr>
            <a:r>
              <a:rPr lang="en-US" altLang="en-US" sz="2400">
                <a:solidFill>
                  <a:srgbClr val="00007D"/>
                </a:solidFill>
              </a:rPr>
              <a:t> 2-Establish the external context</a:t>
            </a:r>
            <a:endParaRPr lang="en-US" altLang="en-US"/>
          </a:p>
          <a:p>
            <a:pPr marL="533400" indent="-533400" algn="l">
              <a:lnSpc>
                <a:spcPct val="90000"/>
              </a:lnSpc>
              <a:buFont typeface="Wingdings" panose="05000000000000000000" pitchFamily="2" charset="2"/>
              <a:buNone/>
            </a:pPr>
            <a:r>
              <a:rPr lang="en-US" altLang="en-US" sz="2400">
                <a:solidFill>
                  <a:srgbClr val="00007D"/>
                </a:solidFill>
              </a:rPr>
              <a:t> 3-Establish the risk management                                                                         context</a:t>
            </a:r>
            <a:endParaRPr lang="en-US" altLang="en-US"/>
          </a:p>
          <a:p>
            <a:pPr marL="533400" indent="-533400" algn="l">
              <a:lnSpc>
                <a:spcPct val="90000"/>
              </a:lnSpc>
              <a:buFont typeface="Wingdings" panose="05000000000000000000" pitchFamily="2" charset="2"/>
              <a:buNone/>
            </a:pPr>
            <a:r>
              <a:rPr lang="en-US" altLang="en-US" sz="2400">
                <a:solidFill>
                  <a:srgbClr val="00007D"/>
                </a:solidFill>
              </a:rPr>
              <a:t> 4- Develop risk criteria</a:t>
            </a:r>
            <a:endParaRPr lang="en-US" altLang="en-US"/>
          </a:p>
          <a:p>
            <a:pPr marL="533400" indent="-533400" algn="l">
              <a:lnSpc>
                <a:spcPct val="90000"/>
              </a:lnSpc>
              <a:buFont typeface="Wingdings" panose="05000000000000000000" pitchFamily="2" charset="2"/>
              <a:buNone/>
            </a:pPr>
            <a:r>
              <a:rPr lang="en-US" altLang="en-US" sz="2400">
                <a:solidFill>
                  <a:srgbClr val="00007D"/>
                </a:solidFill>
              </a:rPr>
              <a:t> 5- Define the structure for risk analysis</a:t>
            </a:r>
            <a:endParaRPr lang="en-US" altLang="en-US"/>
          </a:p>
        </p:txBody>
      </p:sp>
      <p:pic>
        <p:nvPicPr>
          <p:cNvPr id="2097170" name="Picture 18"/>
          <p:cNvPicPr>
            <a:picLocks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381000" y="1828800"/>
            <a:ext cx="2895600" cy="4419600"/>
          </a:xfrm>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5" name="Rectangle 249"/>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EA75A446-7048-4E5D-9880-AD10BF009BDC}" type="slidenum">
              <a:rPr lang="en-US" altLang="en-US" sz="1200" b="1" i="1">
                <a:latin typeface="Arial Black" panose="020B0A04020102020204" pitchFamily="34" charset="0"/>
              </a:rPr>
              <a:pPr/>
              <a:t>11</a:t>
            </a:fld>
            <a:endParaRPr lang="en-US" altLang="en-US" sz="1200" b="1" i="1">
              <a:latin typeface="Arial Black" panose="020B0A04020102020204" pitchFamily="34" charset="0"/>
            </a:endParaRPr>
          </a:p>
        </p:txBody>
      </p:sp>
      <p:sp>
        <p:nvSpPr>
          <p:cNvPr id="1048827" name="Rectangle 251"/>
          <p:cNvSpPr>
            <a:spLocks noChangeArrowheads="1"/>
          </p:cNvSpPr>
          <p:nvPr>
            <p:ph type="body" idx="1"/>
          </p:nvPr>
        </p:nvSpPr>
        <p:spPr>
          <a:xfrm>
            <a:off x="457200" y="457200"/>
            <a:ext cx="8382000" cy="5410200"/>
          </a:xfrm>
          <a:ln/>
        </p:spPr>
        <p:txBody>
          <a:bodyPr/>
          <a:lstStyle/>
          <a:p>
            <a:pPr marL="533400" indent="-533400" algn="l">
              <a:lnSpc>
                <a:spcPct val="90000"/>
              </a:lnSpc>
              <a:buFont typeface="Wingdings" panose="05000000000000000000" pitchFamily="2" charset="2"/>
              <a:buNone/>
            </a:pPr>
            <a:r>
              <a:rPr lang="en-US" altLang="en-US" b="1" i="1" u="sng">
                <a:solidFill>
                  <a:srgbClr val="666699"/>
                </a:solidFill>
              </a:rPr>
              <a:t>1- Establish the internal context</a:t>
            </a:r>
            <a:endParaRPr lang="en-US" altLang="en-US"/>
          </a:p>
          <a:p>
            <a:pPr marL="533400" indent="-533400" algn="l">
              <a:lnSpc>
                <a:spcPct val="90000"/>
              </a:lnSpc>
              <a:buFont typeface="Wingdings" panose="05000000000000000000" pitchFamily="2" charset="2"/>
              <a:buNone/>
            </a:pPr>
            <a:endParaRPr lang="en-US" altLang="en-US" b="1" i="1" u="sng">
              <a:solidFill>
                <a:srgbClr val="666699"/>
              </a:solidFill>
            </a:endParaRPr>
          </a:p>
          <a:p>
            <a:pPr marL="533400" indent="-533400" algn="l">
              <a:lnSpc>
                <a:spcPct val="90000"/>
              </a:lnSpc>
              <a:buFont typeface="Wingdings" panose="05000000000000000000" pitchFamily="2" charset="2"/>
              <a:buNone/>
            </a:pPr>
            <a:r>
              <a:rPr lang="en-US" altLang="en-US" sz="2800"/>
              <a:t>-</a:t>
            </a:r>
            <a:r>
              <a:rPr lang="en-US" altLang="en-US" sz="2800">
                <a:solidFill>
                  <a:srgbClr val="00007D"/>
                </a:solidFill>
              </a:rPr>
              <a:t>As previously discussed, risk is the chance of something happening that will impact on objectives. </a:t>
            </a:r>
            <a:endParaRPr lang="en-US" altLang="en-US"/>
          </a:p>
          <a:p>
            <a:pPr marL="533400" indent="-533400" algn="l">
              <a:lnSpc>
                <a:spcPct val="90000"/>
              </a:lnSpc>
              <a:buFont typeface="Wingdings" panose="05000000000000000000" pitchFamily="2" charset="2"/>
              <a:buNone/>
            </a:pPr>
            <a:r>
              <a:rPr lang="en-US" altLang="en-US" sz="2800">
                <a:solidFill>
                  <a:srgbClr val="00007D"/>
                </a:solidFill>
              </a:rPr>
              <a:t>As such, the objectives and goals of a business, project or activity must first be identified to ensure that all significant risks are understood. </a:t>
            </a:r>
            <a:endParaRPr lang="en-US" altLang="en-US"/>
          </a:p>
          <a:p>
            <a:pPr marL="533400" indent="-533400" algn="l">
              <a:lnSpc>
                <a:spcPct val="90000"/>
              </a:lnSpc>
              <a:buFont typeface="Wingdings" panose="05000000000000000000" pitchFamily="2" charset="2"/>
              <a:buNone/>
            </a:pPr>
            <a:r>
              <a:rPr lang="en-US" altLang="en-US" sz="2800">
                <a:solidFill>
                  <a:srgbClr val="00007D"/>
                </a:solidFill>
              </a:rPr>
              <a:t>This ensures that risk decisions always support the broader goals and objectives of the business. This approach encourages long-term and strategic thinking.</a:t>
            </a:r>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9" name="Rectangle 253"/>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E66ACDBF-5583-491D-A439-B2A61A4BD5D3}" type="slidenum">
              <a:rPr lang="en-US" altLang="en-US" sz="1200" b="1" i="1">
                <a:latin typeface="Arial Black" panose="020B0A04020102020204" pitchFamily="34" charset="0"/>
              </a:rPr>
              <a:pPr/>
              <a:t>12</a:t>
            </a:fld>
            <a:endParaRPr lang="en-US" altLang="en-US" sz="1200" b="1" i="1">
              <a:latin typeface="Arial Black" panose="020B0A04020102020204" pitchFamily="34" charset="0"/>
            </a:endParaRPr>
          </a:p>
        </p:txBody>
      </p:sp>
      <p:sp>
        <p:nvSpPr>
          <p:cNvPr id="1048831" name="Rectangle 255"/>
          <p:cNvSpPr>
            <a:spLocks noChangeArrowheads="1"/>
          </p:cNvSpPr>
          <p:nvPr>
            <p:ph type="body" idx="1"/>
          </p:nvPr>
        </p:nvSpPr>
        <p:spPr>
          <a:xfrm>
            <a:off x="457200" y="762000"/>
            <a:ext cx="8229600" cy="5105400"/>
          </a:xfrm>
          <a:ln/>
        </p:spPr>
        <p:txBody>
          <a:bodyPr/>
          <a:lstStyle/>
          <a:p>
            <a:pPr algn="l">
              <a:lnSpc>
                <a:spcPct val="80000"/>
              </a:lnSpc>
            </a:pPr>
            <a:r>
              <a:rPr lang="en-US" altLang="en-US" sz="2800" b="1" i="1">
                <a:solidFill>
                  <a:srgbClr val="666699"/>
                </a:solidFill>
              </a:rPr>
              <a:t>In establishing the internal context, the business owner may also ask themselves the following questions:</a:t>
            </a:r>
            <a:endParaRPr lang="en-US" altLang="en-US"/>
          </a:p>
          <a:p>
            <a:pPr algn="l">
              <a:lnSpc>
                <a:spcPct val="80000"/>
              </a:lnSpc>
              <a:buFont typeface="Wingdings" panose="05000000000000000000" pitchFamily="2" charset="2"/>
              <a:buNone/>
            </a:pPr>
            <a:endParaRPr lang="en-US" altLang="en-US" sz="2800" b="1" i="1">
              <a:solidFill>
                <a:srgbClr val="666699"/>
              </a:solidFill>
            </a:endParaRPr>
          </a:p>
          <a:p>
            <a:pPr algn="l">
              <a:lnSpc>
                <a:spcPct val="80000"/>
              </a:lnSpc>
              <a:buFont typeface="Wingdings" panose="05000000000000000000" pitchFamily="2" charset="2"/>
              <a:buNone/>
            </a:pPr>
            <a:r>
              <a:rPr lang="en-US" altLang="en-US" sz="2800">
                <a:solidFill>
                  <a:srgbClr val="00007D"/>
                </a:solidFill>
              </a:rPr>
              <a:t>- Is there an internal culture that needs to be considered? For example, are staff Resistant to change? Is there a professional culture that might create unnecessary risks for the business?</a:t>
            </a:r>
            <a:endParaRPr lang="en-US" altLang="en-US"/>
          </a:p>
          <a:p>
            <a:pPr algn="l">
              <a:lnSpc>
                <a:spcPct val="80000"/>
              </a:lnSpc>
              <a:buFont typeface="Wingdings" panose="05000000000000000000" pitchFamily="2" charset="2"/>
              <a:buNone/>
            </a:pPr>
            <a:r>
              <a:rPr lang="en-US" altLang="en-US" sz="2800">
                <a:solidFill>
                  <a:srgbClr val="00007D"/>
                </a:solidFill>
              </a:rPr>
              <a:t>- What staff groups are present?</a:t>
            </a:r>
            <a:endParaRPr lang="en-US" altLang="en-US"/>
          </a:p>
          <a:p>
            <a:pPr algn="l">
              <a:lnSpc>
                <a:spcPct val="80000"/>
              </a:lnSpc>
              <a:buFont typeface="Wingdings" panose="05000000000000000000" pitchFamily="2" charset="2"/>
              <a:buNone/>
            </a:pPr>
            <a:r>
              <a:rPr lang="en-US" altLang="en-US" sz="2800">
                <a:solidFill>
                  <a:srgbClr val="00007D"/>
                </a:solidFill>
              </a:rPr>
              <a:t>- What capabilities does the business have in terms of people, systems, processes, equipment and other resources?</a:t>
            </a:r>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3" name="Rectangle 257"/>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B9CB70D0-3A96-4F31-8175-BB263D704AF2}" type="slidenum">
              <a:rPr lang="en-US" altLang="en-US" sz="1200" b="1" i="1">
                <a:latin typeface="Arial Black" panose="020B0A04020102020204" pitchFamily="34" charset="0"/>
              </a:rPr>
              <a:pPr/>
              <a:t>13</a:t>
            </a:fld>
            <a:endParaRPr lang="en-US" altLang="en-US" sz="1200" b="1" i="1">
              <a:latin typeface="Arial Black" panose="020B0A04020102020204" pitchFamily="34" charset="0"/>
            </a:endParaRPr>
          </a:p>
        </p:txBody>
      </p:sp>
      <p:sp>
        <p:nvSpPr>
          <p:cNvPr id="1048835" name="Rectangle 259"/>
          <p:cNvSpPr>
            <a:spLocks noChangeArrowheads="1"/>
          </p:cNvSpPr>
          <p:nvPr>
            <p:ph type="title"/>
          </p:nvPr>
        </p:nvSpPr>
        <p:spPr>
          <a:xfrm>
            <a:off x="457200" y="457200"/>
            <a:ext cx="8229600" cy="762000"/>
          </a:xfrm>
          <a:ln/>
        </p:spPr>
        <p:txBody>
          <a:bodyPr anchor="t"/>
          <a:lstStyle/>
          <a:p>
            <a:r>
              <a:rPr lang="en-US" altLang="en-US" sz="3200" b="1" i="1" u="sng">
                <a:solidFill>
                  <a:srgbClr val="666699"/>
                </a:solidFill>
              </a:rPr>
              <a:t>2. Establish the external context</a:t>
            </a:r>
            <a:endParaRPr lang="en-US" altLang="en-US"/>
          </a:p>
        </p:txBody>
      </p:sp>
      <p:sp>
        <p:nvSpPr>
          <p:cNvPr id="1048837" name="Rectangle 261"/>
          <p:cNvSpPr>
            <a:spLocks noChangeArrowheads="1"/>
          </p:cNvSpPr>
          <p:nvPr>
            <p:ph type="body" idx="1"/>
          </p:nvPr>
        </p:nvSpPr>
        <p:spPr>
          <a:xfrm>
            <a:off x="457200" y="1447800"/>
            <a:ext cx="8229600" cy="4419600"/>
          </a:xfrm>
          <a:ln/>
        </p:spPr>
        <p:txBody>
          <a:bodyPr/>
          <a:lstStyle/>
          <a:p>
            <a:pPr algn="l"/>
            <a:endParaRPr lang="en-US" altLang="en-US" sz="2800"/>
          </a:p>
          <a:p>
            <a:pPr algn="l"/>
            <a:r>
              <a:rPr lang="en-US" altLang="en-US" sz="2800">
                <a:solidFill>
                  <a:srgbClr val="00007D"/>
                </a:solidFill>
              </a:rPr>
              <a:t>This step defines the overall environment in which a business operates and includes an understanding of the clients’ or customers’ perceptions of the business. An analysis of these factors will identify the strengths, weaknesses, opportunities and threats to the business in the external environment.</a:t>
            </a:r>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9" name="Rectangle 263"/>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2496F20B-B824-4C8F-B7F5-3386197F66B7}" type="slidenum">
              <a:rPr lang="en-US" altLang="en-US" sz="1200" b="1" i="1">
                <a:latin typeface="Arial Black" panose="020B0A04020102020204" pitchFamily="34" charset="0"/>
              </a:rPr>
              <a:pPr/>
              <a:t>14</a:t>
            </a:fld>
            <a:endParaRPr lang="en-US" altLang="en-US" sz="1200" b="1" i="1">
              <a:latin typeface="Arial Black" panose="020B0A04020102020204" pitchFamily="34" charset="0"/>
            </a:endParaRPr>
          </a:p>
        </p:txBody>
      </p:sp>
      <p:sp>
        <p:nvSpPr>
          <p:cNvPr id="1048841" name="Rectangle 265"/>
          <p:cNvSpPr>
            <a:spLocks noChangeArrowheads="1"/>
          </p:cNvSpPr>
          <p:nvPr>
            <p:ph type="body" idx="1"/>
          </p:nvPr>
        </p:nvSpPr>
        <p:spPr>
          <a:xfrm>
            <a:off x="457200" y="609600"/>
            <a:ext cx="8229600" cy="5867400"/>
          </a:xfrm>
          <a:ln/>
        </p:spPr>
        <p:txBody>
          <a:bodyPr/>
          <a:lstStyle/>
          <a:p>
            <a:pPr algn="l"/>
            <a:r>
              <a:rPr lang="en-US" altLang="en-US" i="1">
                <a:solidFill>
                  <a:srgbClr val="666699"/>
                </a:solidFill>
              </a:rPr>
              <a:t>A </a:t>
            </a:r>
            <a:r>
              <a:rPr lang="en-US" altLang="en-US" sz="2800" i="1">
                <a:solidFill>
                  <a:srgbClr val="666699"/>
                </a:solidFill>
              </a:rPr>
              <a:t>business owner may ask the following questions when determining the external context:</a:t>
            </a:r>
            <a:endParaRPr lang="en-US" altLang="en-US"/>
          </a:p>
          <a:p>
            <a:pPr algn="l">
              <a:buFont typeface="Wingdings" panose="05000000000000000000" pitchFamily="2" charset="2"/>
              <a:buNone/>
            </a:pPr>
            <a:r>
              <a:rPr lang="en-US" altLang="en-US" sz="2800">
                <a:solidFill>
                  <a:srgbClr val="00007D"/>
                </a:solidFill>
              </a:rPr>
              <a:t>• What regulations and legislation must the business comply with?</a:t>
            </a:r>
            <a:endParaRPr lang="en-US" altLang="en-US"/>
          </a:p>
          <a:p>
            <a:pPr algn="l">
              <a:buFont typeface="Wingdings" panose="05000000000000000000" pitchFamily="2" charset="2"/>
              <a:buNone/>
            </a:pPr>
            <a:r>
              <a:rPr lang="en-US" altLang="en-US" sz="2800">
                <a:solidFill>
                  <a:srgbClr val="00007D"/>
                </a:solidFill>
              </a:rPr>
              <a:t>• Are there any other requirements the business needs to comply with?</a:t>
            </a:r>
            <a:endParaRPr lang="en-US" altLang="en-US"/>
          </a:p>
          <a:p>
            <a:pPr algn="l">
              <a:buFont typeface="Wingdings" panose="05000000000000000000" pitchFamily="2" charset="2"/>
              <a:buNone/>
            </a:pPr>
            <a:r>
              <a:rPr lang="en-US" altLang="en-US" sz="2800">
                <a:solidFill>
                  <a:srgbClr val="00007D"/>
                </a:solidFill>
              </a:rPr>
              <a:t>• What is the market within which the business operates? Who are the competitors?</a:t>
            </a:r>
            <a:endParaRPr lang="en-US" altLang="en-US"/>
          </a:p>
          <a:p>
            <a:pPr algn="l">
              <a:buFont typeface="Wingdings" panose="05000000000000000000" pitchFamily="2" charset="2"/>
              <a:buNone/>
            </a:pPr>
            <a:r>
              <a:rPr lang="en-US" altLang="en-US" sz="2800">
                <a:solidFill>
                  <a:srgbClr val="00007D"/>
                </a:solidFill>
              </a:rPr>
              <a:t>• Are there any social, cultural or political issues that need to be considered?</a:t>
            </a:r>
            <a:endParaRPr lang="en-US" altLang="en-US"/>
          </a:p>
          <a:p>
            <a:pPr algn="l">
              <a:buFont typeface="Wingdings" panose="05000000000000000000" pitchFamily="2" charset="2"/>
              <a:buNone/>
            </a:pPr>
            <a:endParaRPr lang="en-US" altLang="en-US" sz="2800">
              <a:solidFill>
                <a:srgbClr val="00007D"/>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3" name="Rectangle 267"/>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FAC0DF0E-A507-423B-B491-D48E84178E1A}" type="slidenum">
              <a:rPr lang="en-US" altLang="en-US" sz="1200" b="1" i="1">
                <a:latin typeface="Arial Black" panose="020B0A04020102020204" pitchFamily="34" charset="0"/>
              </a:rPr>
              <a:pPr/>
              <a:t>15</a:t>
            </a:fld>
            <a:endParaRPr lang="en-US" altLang="en-US" sz="1200" b="1" i="1">
              <a:latin typeface="Arial Black" panose="020B0A04020102020204" pitchFamily="34" charset="0"/>
            </a:endParaRPr>
          </a:p>
        </p:txBody>
      </p:sp>
      <p:sp>
        <p:nvSpPr>
          <p:cNvPr id="1048845" name="Rectangle 269"/>
          <p:cNvSpPr>
            <a:spLocks noChangeArrowheads="1"/>
          </p:cNvSpPr>
          <p:nvPr>
            <p:ph type="body" idx="1"/>
          </p:nvPr>
        </p:nvSpPr>
        <p:spPr>
          <a:xfrm>
            <a:off x="457200" y="457200"/>
            <a:ext cx="8229600" cy="5410200"/>
          </a:xfrm>
          <a:ln/>
        </p:spPr>
        <p:txBody>
          <a:bodyPr/>
          <a:lstStyle/>
          <a:p>
            <a:pPr algn="l"/>
            <a:r>
              <a:rPr lang="en-US" altLang="en-US" b="1" i="1" u="sng">
                <a:solidFill>
                  <a:srgbClr val="666699"/>
                </a:solidFill>
              </a:rPr>
              <a:t>Tips for establishing internal and external contexts</a:t>
            </a:r>
            <a:endParaRPr lang="en-US" altLang="en-US"/>
          </a:p>
          <a:p>
            <a:pPr algn="l">
              <a:buFont typeface="Wingdings" panose="05000000000000000000" pitchFamily="2" charset="2"/>
              <a:buNone/>
            </a:pPr>
            <a:endParaRPr lang="en-US" altLang="en-US" b="1" i="1" u="sng">
              <a:solidFill>
                <a:srgbClr val="666699"/>
              </a:solidFill>
            </a:endParaRPr>
          </a:p>
          <a:p>
            <a:pPr algn="l">
              <a:buFont typeface="Wingdings" panose="05000000000000000000" pitchFamily="2" charset="2"/>
              <a:buNone/>
            </a:pPr>
            <a:r>
              <a:rPr lang="en-US" altLang="en-US" sz="2800"/>
              <a:t> -</a:t>
            </a:r>
            <a:r>
              <a:rPr lang="en-US" altLang="en-US" sz="2800">
                <a:solidFill>
                  <a:srgbClr val="00007D"/>
                </a:solidFill>
              </a:rPr>
              <a:t>Determine the significance of the activity in achieving the organization's goals and objectives</a:t>
            </a:r>
            <a:endParaRPr lang="en-US" altLang="en-US"/>
          </a:p>
          <a:p>
            <a:pPr algn="l">
              <a:buFont typeface="Wingdings" panose="05000000000000000000" pitchFamily="2" charset="2"/>
              <a:buNone/>
            </a:pPr>
            <a:r>
              <a:rPr lang="en-US" altLang="en-US" sz="2800">
                <a:solidFill>
                  <a:srgbClr val="00007D"/>
                </a:solidFill>
              </a:rPr>
              <a:t>- Define the operating environment</a:t>
            </a:r>
            <a:endParaRPr lang="en-US" altLang="en-US"/>
          </a:p>
          <a:p>
            <a:pPr algn="l">
              <a:buFont typeface="Wingdings" panose="05000000000000000000" pitchFamily="2" charset="2"/>
              <a:buNone/>
            </a:pPr>
            <a:r>
              <a:rPr lang="en-US" altLang="en-US" sz="2800">
                <a:solidFill>
                  <a:srgbClr val="00007D"/>
                </a:solidFill>
              </a:rPr>
              <a:t>- Identify internal and external stakeholders and determine their involvement in the risk management process.</a:t>
            </a:r>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7" name="Rectangle 271"/>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2536937D-A8DE-4635-A0A3-58C363BEA333}" type="slidenum">
              <a:rPr lang="en-US" altLang="en-US" sz="1200" b="1" i="1">
                <a:latin typeface="Arial Black" panose="020B0A04020102020204" pitchFamily="34" charset="0"/>
              </a:rPr>
              <a:pPr/>
              <a:t>16</a:t>
            </a:fld>
            <a:endParaRPr lang="en-US" altLang="en-US" sz="1200" b="1" i="1">
              <a:latin typeface="Arial Black" panose="020B0A04020102020204" pitchFamily="34" charset="0"/>
            </a:endParaRPr>
          </a:p>
        </p:txBody>
      </p:sp>
      <p:sp>
        <p:nvSpPr>
          <p:cNvPr id="1048849" name="Rectangle 273"/>
          <p:cNvSpPr>
            <a:spLocks noChangeArrowheads="1"/>
          </p:cNvSpPr>
          <p:nvPr>
            <p:ph type="title"/>
          </p:nvPr>
        </p:nvSpPr>
        <p:spPr>
          <a:xfrm>
            <a:off x="533400" y="457200"/>
            <a:ext cx="8229600" cy="685800"/>
          </a:xfrm>
          <a:ln/>
        </p:spPr>
        <p:txBody>
          <a:bodyPr anchor="t"/>
          <a:lstStyle/>
          <a:p>
            <a:r>
              <a:rPr lang="en-US" altLang="en-US" sz="3200" b="1" i="1" u="sng">
                <a:solidFill>
                  <a:srgbClr val="666699"/>
                </a:solidFill>
              </a:rPr>
              <a:t>3- Establish the risk management context</a:t>
            </a:r>
            <a:endParaRPr lang="en-US" altLang="en-US"/>
          </a:p>
        </p:txBody>
      </p:sp>
      <p:sp>
        <p:nvSpPr>
          <p:cNvPr id="1048851" name="Rectangle 275"/>
          <p:cNvSpPr>
            <a:spLocks noChangeArrowheads="1"/>
          </p:cNvSpPr>
          <p:nvPr>
            <p:ph type="body" idx="1"/>
          </p:nvPr>
        </p:nvSpPr>
        <p:spPr>
          <a:xfrm>
            <a:off x="457200" y="1371600"/>
            <a:ext cx="8229600" cy="5029200"/>
          </a:xfrm>
          <a:ln/>
        </p:spPr>
        <p:txBody>
          <a:bodyPr/>
          <a:lstStyle/>
          <a:p>
            <a:pPr algn="l">
              <a:lnSpc>
                <a:spcPct val="90000"/>
              </a:lnSpc>
            </a:pPr>
            <a:endParaRPr lang="en-US" altLang="en-US" sz="2800"/>
          </a:p>
          <a:p>
            <a:pPr algn="l">
              <a:lnSpc>
                <a:spcPct val="90000"/>
              </a:lnSpc>
              <a:buFont typeface="Wingdings" panose="05000000000000000000" pitchFamily="2" charset="2"/>
              <a:buNone/>
            </a:pPr>
            <a:r>
              <a:rPr lang="en-US" altLang="en-US" sz="2800">
                <a:solidFill>
                  <a:srgbClr val="00007D"/>
                </a:solidFill>
              </a:rPr>
              <a:t>- Before beginning a risk identification exercise, it is important to define the limits, objectives and scope of the activity or issue under examination. </a:t>
            </a:r>
            <a:endParaRPr lang="en-US" altLang="en-US"/>
          </a:p>
          <a:p>
            <a:pPr algn="l">
              <a:lnSpc>
                <a:spcPct val="90000"/>
              </a:lnSpc>
            </a:pPr>
            <a:endParaRPr lang="en-US" altLang="en-US" sz="2800">
              <a:solidFill>
                <a:srgbClr val="00007D"/>
              </a:solidFill>
            </a:endParaRPr>
          </a:p>
          <a:p>
            <a:pPr algn="l">
              <a:lnSpc>
                <a:spcPct val="90000"/>
              </a:lnSpc>
              <a:buFont typeface="Wingdings" panose="05000000000000000000" pitchFamily="2" charset="2"/>
              <a:buNone/>
            </a:pPr>
            <a:r>
              <a:rPr lang="en-US" altLang="en-US" sz="2800">
                <a:solidFill>
                  <a:srgbClr val="00007D"/>
                </a:solidFill>
              </a:rPr>
              <a:t>- For example, in conducting a risk analysis for a new project, such as the introduction of a new piece of equipment or a new product line, it is important to clearly identify the parameters for this activity to ensure that all significant risks are identified.</a:t>
            </a:r>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3" name="Rectangle 277"/>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3B866F0A-48A1-4FBD-AD75-58AF38C807C6}" type="slidenum">
              <a:rPr lang="en-US" altLang="en-US" sz="1200" b="1" i="1">
                <a:latin typeface="Arial Black" panose="020B0A04020102020204" pitchFamily="34" charset="0"/>
              </a:rPr>
              <a:pPr/>
              <a:t>17</a:t>
            </a:fld>
            <a:endParaRPr lang="en-US" altLang="en-US" sz="1200" b="1" i="1">
              <a:latin typeface="Arial Black" panose="020B0A04020102020204" pitchFamily="34" charset="0"/>
            </a:endParaRPr>
          </a:p>
        </p:txBody>
      </p:sp>
      <p:sp>
        <p:nvSpPr>
          <p:cNvPr id="1048855" name="Rectangle 279"/>
          <p:cNvSpPr>
            <a:spLocks noChangeArrowheads="1"/>
          </p:cNvSpPr>
          <p:nvPr>
            <p:ph type="body" idx="1"/>
          </p:nvPr>
        </p:nvSpPr>
        <p:spPr>
          <a:xfrm>
            <a:off x="457200" y="457200"/>
            <a:ext cx="8229600" cy="5943600"/>
          </a:xfrm>
          <a:ln/>
        </p:spPr>
        <p:txBody>
          <a:bodyPr/>
          <a:lstStyle/>
          <a:p>
            <a:pPr algn="l">
              <a:lnSpc>
                <a:spcPct val="90000"/>
              </a:lnSpc>
            </a:pPr>
            <a:r>
              <a:rPr lang="en-US" altLang="en-US" b="1" i="1" u="sng">
                <a:solidFill>
                  <a:srgbClr val="666699"/>
                </a:solidFill>
              </a:rPr>
              <a:t>Tips for establishing the risk management context</a:t>
            </a:r>
            <a:endParaRPr lang="en-US" altLang="en-US"/>
          </a:p>
          <a:p>
            <a:pPr algn="l">
              <a:lnSpc>
                <a:spcPct val="90000"/>
              </a:lnSpc>
              <a:buFont typeface="Wingdings" panose="05000000000000000000" pitchFamily="2" charset="2"/>
              <a:buNone/>
            </a:pPr>
            <a:r>
              <a:rPr lang="en-US" altLang="en-US" sz="2800"/>
              <a:t>   </a:t>
            </a:r>
            <a:r>
              <a:rPr lang="en-US" altLang="en-US" sz="2800">
                <a:solidFill>
                  <a:srgbClr val="00007D"/>
                </a:solidFill>
              </a:rPr>
              <a:t>• Define the objectives of the activity, task or function</a:t>
            </a:r>
            <a:endParaRPr lang="en-US" altLang="en-US"/>
          </a:p>
          <a:p>
            <a:pPr algn="l">
              <a:lnSpc>
                <a:spcPct val="90000"/>
              </a:lnSpc>
              <a:buFont typeface="Wingdings" panose="05000000000000000000" pitchFamily="2" charset="2"/>
              <a:buNone/>
            </a:pPr>
            <a:r>
              <a:rPr lang="en-US" altLang="en-US" sz="2800">
                <a:solidFill>
                  <a:srgbClr val="00007D"/>
                </a:solidFill>
              </a:rPr>
              <a:t>  • Identify any legislation, regulations, policies, standards and operating procedures that need to be complied with</a:t>
            </a:r>
            <a:endParaRPr lang="en-US" altLang="en-US"/>
          </a:p>
          <a:p>
            <a:pPr algn="l">
              <a:lnSpc>
                <a:spcPct val="90000"/>
              </a:lnSpc>
              <a:buFont typeface="Wingdings" panose="05000000000000000000" pitchFamily="2" charset="2"/>
              <a:buNone/>
            </a:pPr>
            <a:r>
              <a:rPr lang="en-US" altLang="en-US" sz="2800">
                <a:solidFill>
                  <a:srgbClr val="00007D"/>
                </a:solidFill>
              </a:rPr>
              <a:t> • Decide on the depth of analysis required and allocate resources accordingly</a:t>
            </a:r>
            <a:endParaRPr lang="en-US" altLang="en-US"/>
          </a:p>
          <a:p>
            <a:pPr algn="l">
              <a:lnSpc>
                <a:spcPct val="90000"/>
              </a:lnSpc>
              <a:buFont typeface="Wingdings" panose="05000000000000000000" pitchFamily="2" charset="2"/>
              <a:buNone/>
            </a:pPr>
            <a:r>
              <a:rPr lang="en-US" altLang="en-US" sz="2800">
                <a:solidFill>
                  <a:srgbClr val="00007D"/>
                </a:solidFill>
              </a:rPr>
              <a:t> • Decide what the output of the process will be, e.g. a risk assessment, job safety analysis or a board presentation. The output will determine the most appropriate structure and type of documentation.</a:t>
            </a:r>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7" name="Rectangle 281"/>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2829E2BE-9495-4D53-8E1F-49455695A5E6}" type="slidenum">
              <a:rPr lang="en-US" altLang="en-US" sz="1200" b="1" i="1">
                <a:latin typeface="Arial Black" panose="020B0A04020102020204" pitchFamily="34" charset="0"/>
              </a:rPr>
              <a:pPr/>
              <a:t>18</a:t>
            </a:fld>
            <a:endParaRPr lang="en-US" altLang="en-US" sz="1200" b="1" i="1">
              <a:latin typeface="Arial Black" panose="020B0A04020102020204" pitchFamily="34" charset="0"/>
            </a:endParaRPr>
          </a:p>
        </p:txBody>
      </p:sp>
      <p:sp>
        <p:nvSpPr>
          <p:cNvPr id="1048859" name="Rectangle 283"/>
          <p:cNvSpPr>
            <a:spLocks noChangeArrowheads="1"/>
          </p:cNvSpPr>
          <p:nvPr>
            <p:ph type="body" idx="1"/>
          </p:nvPr>
        </p:nvSpPr>
        <p:spPr>
          <a:xfrm>
            <a:off x="457200" y="457200"/>
            <a:ext cx="8229600" cy="5943600"/>
          </a:xfrm>
          <a:ln/>
        </p:spPr>
        <p:txBody>
          <a:bodyPr/>
          <a:lstStyle/>
          <a:p>
            <a:pPr algn="l">
              <a:buFont typeface="Wingdings" panose="05000000000000000000" pitchFamily="2" charset="2"/>
              <a:buNone/>
            </a:pPr>
            <a:r>
              <a:rPr lang="en-US" altLang="en-US" b="1" i="1" u="sng">
                <a:solidFill>
                  <a:srgbClr val="666699"/>
                </a:solidFill>
              </a:rPr>
              <a:t>4. Develop risk criteria</a:t>
            </a:r>
            <a:endParaRPr lang="en-US" altLang="en-US"/>
          </a:p>
          <a:p>
            <a:pPr algn="l">
              <a:buFont typeface="Wingdings" panose="05000000000000000000" pitchFamily="2" charset="2"/>
              <a:buNone/>
            </a:pPr>
            <a:endParaRPr lang="en-US" altLang="en-US" b="1" i="1" u="sng">
              <a:solidFill>
                <a:srgbClr val="666699"/>
              </a:solidFill>
            </a:endParaRPr>
          </a:p>
          <a:p>
            <a:pPr algn="l">
              <a:buFont typeface="Wingdings" panose="05000000000000000000" pitchFamily="2" charset="2"/>
              <a:buNone/>
            </a:pPr>
            <a:r>
              <a:rPr lang="en-US" altLang="en-US" sz="2800">
                <a:solidFill>
                  <a:srgbClr val="00007D"/>
                </a:solidFill>
              </a:rPr>
              <a:t>    Risk criteria allow a business to clearly define unacceptable levels of risk. Conversely, risk criteria may include the acceptable level of risk for a specific activity or event. In this step the risk criteria may be broadly defined and then further refined later in the risk management process.</a:t>
            </a:r>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1" name="Rectangle 285"/>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0D202209-41CF-47C6-ABC7-BFCCE3425874}" type="slidenum">
              <a:rPr lang="en-US" altLang="en-US" sz="1200" b="1" i="1">
                <a:latin typeface="Arial Black" panose="020B0A04020102020204" pitchFamily="34" charset="0"/>
              </a:rPr>
              <a:pPr/>
              <a:t>19</a:t>
            </a:fld>
            <a:endParaRPr lang="en-US" altLang="en-US" sz="1200" b="1" i="1">
              <a:latin typeface="Arial Black" panose="020B0A04020102020204" pitchFamily="34" charset="0"/>
            </a:endParaRPr>
          </a:p>
        </p:txBody>
      </p:sp>
      <p:sp>
        <p:nvSpPr>
          <p:cNvPr id="1048863" name="Rectangle 287"/>
          <p:cNvSpPr>
            <a:spLocks noChangeArrowheads="1"/>
          </p:cNvSpPr>
          <p:nvPr>
            <p:ph type="body" idx="1"/>
          </p:nvPr>
        </p:nvSpPr>
        <p:spPr>
          <a:xfrm>
            <a:off x="457200" y="533400"/>
            <a:ext cx="8229600" cy="5334000"/>
          </a:xfrm>
          <a:ln/>
        </p:spPr>
        <p:txBody>
          <a:bodyPr/>
          <a:lstStyle/>
          <a:p>
            <a:pPr marL="609600" indent="-609600" algn="l"/>
            <a:r>
              <a:rPr lang="en-US" altLang="en-US" b="1" i="1" u="sng">
                <a:solidFill>
                  <a:srgbClr val="666699"/>
                </a:solidFill>
              </a:rPr>
              <a:t>Tips for developing risk criteria</a:t>
            </a:r>
            <a:endParaRPr lang="en-US" altLang="en-US"/>
          </a:p>
          <a:p>
            <a:pPr marL="609600" indent="-609600" algn="l">
              <a:buFont typeface="Wingdings" panose="05000000000000000000" pitchFamily="2" charset="2"/>
              <a:buNone/>
            </a:pPr>
            <a:endParaRPr lang="en-US" altLang="en-US" b="1" i="1" u="sng">
              <a:solidFill>
                <a:srgbClr val="666699"/>
              </a:solidFill>
            </a:endParaRPr>
          </a:p>
          <a:p>
            <a:pPr marL="609600" indent="-609600" algn="l">
              <a:buFont typeface="Wingdings" panose="05000000000000000000" pitchFamily="2" charset="2"/>
              <a:buNone/>
            </a:pPr>
            <a:r>
              <a:rPr lang="en-US" altLang="en-US">
                <a:solidFill>
                  <a:srgbClr val="00007D"/>
                </a:solidFill>
              </a:rPr>
              <a:t>•</a:t>
            </a:r>
            <a:r>
              <a:rPr lang="en-US" altLang="en-US"/>
              <a:t> </a:t>
            </a:r>
            <a:r>
              <a:rPr lang="en-US" altLang="en-US">
                <a:solidFill>
                  <a:srgbClr val="00007D"/>
                </a:solidFill>
              </a:rPr>
              <a:t>Decide or define the acceptable level of risk for each activity</a:t>
            </a:r>
            <a:endParaRPr lang="en-US" altLang="en-US"/>
          </a:p>
          <a:p>
            <a:pPr marL="609600" indent="-609600" algn="l">
              <a:buFont typeface="Wingdings" panose="05000000000000000000" pitchFamily="2" charset="2"/>
              <a:buNone/>
            </a:pPr>
            <a:r>
              <a:rPr lang="en-US" altLang="en-US">
                <a:solidFill>
                  <a:srgbClr val="00007D"/>
                </a:solidFill>
              </a:rPr>
              <a:t>• Determine what is unacceptable</a:t>
            </a:r>
            <a:endParaRPr lang="en-US" altLang="en-US"/>
          </a:p>
          <a:p>
            <a:pPr marL="609600" indent="-609600" algn="l">
              <a:buFont typeface="Wingdings" panose="05000000000000000000" pitchFamily="2" charset="2"/>
              <a:buNone/>
            </a:pPr>
            <a:r>
              <a:rPr lang="en-US" altLang="en-US">
                <a:solidFill>
                  <a:srgbClr val="00007D"/>
                </a:solidFill>
              </a:rPr>
              <a:t>• Clearly identify who is responsible for accepting risk and at what level.</a:t>
            </a:r>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3" name="Rectangle 207"/>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0742BD7C-1617-4F64-AFB2-28142543F848}" type="slidenum">
              <a:rPr lang="en-US" altLang="en-US" sz="1200" b="1" i="1">
                <a:latin typeface="Arial Black" panose="020B0A04020102020204" pitchFamily="34" charset="0"/>
              </a:rPr>
              <a:pPr/>
              <a:t>2</a:t>
            </a:fld>
            <a:endParaRPr lang="en-US" altLang="en-US" sz="1200" b="1" i="1">
              <a:latin typeface="Arial Black" panose="020B0A04020102020204" pitchFamily="34" charset="0"/>
            </a:endParaRPr>
          </a:p>
        </p:txBody>
      </p:sp>
      <p:sp>
        <p:nvSpPr>
          <p:cNvPr id="1048785" name="Rectangle 209"/>
          <p:cNvSpPr>
            <a:spLocks noChangeArrowheads="1"/>
          </p:cNvSpPr>
          <p:nvPr>
            <p:ph type="title"/>
          </p:nvPr>
        </p:nvSpPr>
        <p:spPr>
          <a:ln/>
        </p:spPr>
        <p:txBody>
          <a:bodyPr anchor="t"/>
          <a:lstStyle/>
          <a:p>
            <a:r>
              <a:rPr lang="en-US" altLang="en-US" sz="4000" b="1" i="1" u="sng">
                <a:solidFill>
                  <a:srgbClr val="666699"/>
                </a:solidFill>
              </a:rPr>
              <a:t>What is the Risk Management process?</a:t>
            </a:r>
            <a:endParaRPr lang="en-US" altLang="en-US"/>
          </a:p>
        </p:txBody>
      </p:sp>
      <p:sp>
        <p:nvSpPr>
          <p:cNvPr id="1048787" name="Rectangle 211"/>
          <p:cNvSpPr>
            <a:spLocks noChangeArrowheads="1"/>
          </p:cNvSpPr>
          <p:nvPr>
            <p:ph type="body" idx="1"/>
          </p:nvPr>
        </p:nvSpPr>
        <p:spPr>
          <a:ln/>
        </p:spPr>
        <p:txBody>
          <a:bodyPr/>
          <a:lstStyle/>
          <a:p>
            <a:pPr algn="l">
              <a:buFont typeface="Wingdings" panose="05000000000000000000" pitchFamily="2" charset="2"/>
              <a:buNone/>
            </a:pPr>
            <a:endParaRPr lang="en-US" altLang="en-US">
              <a:solidFill>
                <a:srgbClr val="666699"/>
              </a:solidFill>
            </a:endParaRPr>
          </a:p>
          <a:p>
            <a:pPr algn="l">
              <a:buFont typeface="Wingdings" panose="05000000000000000000" pitchFamily="2" charset="2"/>
              <a:buNone/>
            </a:pPr>
            <a:r>
              <a:rPr lang="en-US" altLang="en-US" sz="2800">
                <a:solidFill>
                  <a:srgbClr val="00007D"/>
                </a:solidFill>
              </a:rPr>
              <a:t>The Risk Management Process consists of </a:t>
            </a:r>
            <a:endParaRPr lang="en-US" altLang="en-US"/>
          </a:p>
          <a:p>
            <a:pPr algn="l">
              <a:buFont typeface="Wingdings" panose="05000000000000000000" pitchFamily="2" charset="2"/>
              <a:buNone/>
            </a:pPr>
            <a:r>
              <a:rPr lang="en-US" altLang="en-US" sz="2800">
                <a:solidFill>
                  <a:srgbClr val="00007D"/>
                </a:solidFill>
              </a:rPr>
              <a:t>a series of steps that, when undertaken  in  sequence, enable continual improvement in decision-making.</a:t>
            </a:r>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65" name="Rectangle 289"/>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3EBC45B9-2B55-4514-B5B6-DC949E22AD9B}" type="slidenum">
              <a:rPr lang="en-US" altLang="en-US" sz="1200" b="1" i="1">
                <a:latin typeface="Arial Black" panose="020B0A04020102020204" pitchFamily="34" charset="0"/>
              </a:rPr>
              <a:pPr/>
              <a:t>20</a:t>
            </a:fld>
            <a:endParaRPr lang="en-US" altLang="en-US" sz="1200" b="1" i="1">
              <a:latin typeface="Arial Black" panose="020B0A04020102020204" pitchFamily="34" charset="0"/>
            </a:endParaRPr>
          </a:p>
        </p:txBody>
      </p:sp>
      <p:sp>
        <p:nvSpPr>
          <p:cNvPr id="1048867" name="Rectangle 291"/>
          <p:cNvSpPr>
            <a:spLocks noChangeArrowheads="1"/>
          </p:cNvSpPr>
          <p:nvPr>
            <p:ph type="title"/>
          </p:nvPr>
        </p:nvSpPr>
        <p:spPr>
          <a:xfrm>
            <a:off x="457200" y="457200"/>
            <a:ext cx="8229600" cy="762000"/>
          </a:xfrm>
          <a:ln/>
        </p:spPr>
        <p:txBody>
          <a:bodyPr anchor="t"/>
          <a:lstStyle/>
          <a:p>
            <a:r>
              <a:rPr lang="en-US" altLang="en-US" sz="3200" b="1" i="1" u="sng">
                <a:solidFill>
                  <a:srgbClr val="666699"/>
                </a:solidFill>
              </a:rPr>
              <a:t>5. Define the structure for risk analysis</a:t>
            </a:r>
            <a:endParaRPr lang="en-US" altLang="en-US"/>
          </a:p>
        </p:txBody>
      </p:sp>
      <p:sp>
        <p:nvSpPr>
          <p:cNvPr id="1048869" name="Rectangle 293"/>
          <p:cNvSpPr>
            <a:spLocks noChangeArrowheads="1"/>
          </p:cNvSpPr>
          <p:nvPr>
            <p:ph type="body" idx="1"/>
          </p:nvPr>
        </p:nvSpPr>
        <p:spPr>
          <a:xfrm>
            <a:off x="457200" y="1371600"/>
            <a:ext cx="8229600" cy="5181600"/>
          </a:xfrm>
          <a:ln/>
        </p:spPr>
        <p:txBody>
          <a:bodyPr/>
          <a:lstStyle/>
          <a:p>
            <a:pPr algn="l"/>
            <a:endParaRPr lang="en-US" altLang="en-US"/>
          </a:p>
          <a:p>
            <a:pPr algn="l"/>
            <a:r>
              <a:rPr lang="en-US" altLang="en-US">
                <a:solidFill>
                  <a:srgbClr val="00007D"/>
                </a:solidFill>
              </a:rPr>
              <a:t>Isolate the categories of risk that you want to manage. This will provide greater depth and accuracy in identifying significant risks.</a:t>
            </a:r>
            <a:endParaRPr lang="en-US" altLang="en-US"/>
          </a:p>
          <a:p>
            <a:pPr algn="l"/>
            <a:r>
              <a:rPr lang="en-US" altLang="en-US">
                <a:solidFill>
                  <a:srgbClr val="00007D"/>
                </a:solidFill>
              </a:rPr>
              <a:t>The chosen structure for risk analysis will depend upon the type of activity or issue,</a:t>
            </a:r>
            <a:endParaRPr lang="en-US" altLang="en-US"/>
          </a:p>
          <a:p>
            <a:pPr algn="l">
              <a:buFont typeface="Wingdings" panose="05000000000000000000" pitchFamily="2" charset="2"/>
              <a:buNone/>
            </a:pPr>
            <a:r>
              <a:rPr lang="en-US" altLang="en-US">
                <a:solidFill>
                  <a:srgbClr val="00007D"/>
                </a:solidFill>
              </a:rPr>
              <a:t>   its complexity and the context of the risks. </a:t>
            </a:r>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1" name="Rectangle 295"/>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B7658849-F5E3-4DF0-92AF-E27BFB14028A}" type="slidenum">
              <a:rPr lang="en-US" altLang="en-US" sz="1200" b="1" i="1">
                <a:latin typeface="Arial Black" panose="020B0A04020102020204" pitchFamily="34" charset="0"/>
              </a:rPr>
              <a:pPr/>
              <a:t>21</a:t>
            </a:fld>
            <a:endParaRPr lang="en-US" altLang="en-US" sz="1200" b="1" i="1">
              <a:latin typeface="Arial Black" panose="020B0A04020102020204" pitchFamily="34" charset="0"/>
            </a:endParaRPr>
          </a:p>
        </p:txBody>
      </p:sp>
      <p:sp>
        <p:nvSpPr>
          <p:cNvPr id="1048873" name="Rectangle 297"/>
          <p:cNvSpPr>
            <a:spLocks noChangeArrowheads="1"/>
          </p:cNvSpPr>
          <p:nvPr>
            <p:ph type="title"/>
          </p:nvPr>
        </p:nvSpPr>
        <p:spPr>
          <a:xfrm>
            <a:off x="457200" y="457200"/>
            <a:ext cx="8229600" cy="914400"/>
          </a:xfrm>
          <a:ln/>
        </p:spPr>
        <p:txBody>
          <a:bodyPr anchor="t"/>
          <a:lstStyle/>
          <a:p>
            <a:r>
              <a:rPr lang="en-US" altLang="en-US" sz="4000" b="1" i="1">
                <a:solidFill>
                  <a:srgbClr val="666699"/>
                </a:solidFill>
              </a:rPr>
              <a:t>Step 3. Identify the risks</a:t>
            </a:r>
            <a:endParaRPr lang="en-US" altLang="en-US"/>
          </a:p>
        </p:txBody>
      </p:sp>
      <p:sp>
        <p:nvSpPr>
          <p:cNvPr id="1048875" name="Rectangle 299"/>
          <p:cNvSpPr>
            <a:spLocks noChangeArrowheads="1"/>
          </p:cNvSpPr>
          <p:nvPr>
            <p:ph type="body" sz="half" idx="2"/>
          </p:nvPr>
        </p:nvSpPr>
        <p:spPr>
          <a:xfrm>
            <a:off x="3581400" y="1981200"/>
            <a:ext cx="5105400" cy="4343400"/>
          </a:xfrm>
          <a:ln/>
        </p:spPr>
        <p:txBody>
          <a:bodyPr/>
          <a:lstStyle/>
          <a:p>
            <a:pPr algn="l"/>
            <a:endParaRPr lang="en-US" altLang="en-US" sz="2800">
              <a:solidFill>
                <a:srgbClr val="00007D"/>
              </a:solidFill>
            </a:endParaRPr>
          </a:p>
          <a:p>
            <a:pPr algn="l"/>
            <a:r>
              <a:rPr lang="en-US" altLang="en-US" sz="2800">
                <a:solidFill>
                  <a:srgbClr val="00007D"/>
                </a:solidFill>
              </a:rPr>
              <a:t>Risk cannot be managed unless it is first identified. Once the context of the business has been defined, the next step is to utilize the information to identify as many risks as possible.</a:t>
            </a:r>
            <a:endParaRPr lang="en-US" altLang="en-US"/>
          </a:p>
        </p:txBody>
      </p:sp>
      <p:pic>
        <p:nvPicPr>
          <p:cNvPr id="2097172" name="Picture 20"/>
          <p:cNvPicPr>
            <a:picLocks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0" y="1371600"/>
            <a:ext cx="3429000" cy="4800600"/>
          </a:xfrm>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77" name="Rectangle 301"/>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CC692CC9-968F-40A9-BBBA-3F5FF3D4A64D}" type="slidenum">
              <a:rPr lang="en-US" altLang="en-US" sz="1200" b="1" i="1">
                <a:latin typeface="Arial Black" panose="020B0A04020102020204" pitchFamily="34" charset="0"/>
              </a:rPr>
              <a:pPr/>
              <a:t>22</a:t>
            </a:fld>
            <a:endParaRPr lang="en-US" altLang="en-US" sz="1200" b="1" i="1">
              <a:latin typeface="Arial Black" panose="020B0A04020102020204" pitchFamily="34" charset="0"/>
            </a:endParaRPr>
          </a:p>
        </p:txBody>
      </p:sp>
      <p:sp>
        <p:nvSpPr>
          <p:cNvPr id="1048879" name="Rectangle 303"/>
          <p:cNvSpPr>
            <a:spLocks noChangeArrowheads="1"/>
          </p:cNvSpPr>
          <p:nvPr>
            <p:ph type="body" idx="1"/>
          </p:nvPr>
        </p:nvSpPr>
        <p:spPr>
          <a:xfrm>
            <a:off x="457200" y="457200"/>
            <a:ext cx="8229600" cy="5410200"/>
          </a:xfrm>
          <a:ln/>
        </p:spPr>
        <p:txBody>
          <a:bodyPr/>
          <a:lstStyle/>
          <a:p>
            <a:pPr algn="l"/>
            <a:endParaRPr lang="en-US" altLang="en-US" sz="2800"/>
          </a:p>
          <a:p>
            <a:pPr algn="l"/>
            <a:r>
              <a:rPr lang="en-US" altLang="en-US" sz="2800">
                <a:solidFill>
                  <a:srgbClr val="00007D"/>
                </a:solidFill>
              </a:rPr>
              <a:t>The aim of risk identification is to identify possible risks that may affect, either negatively or positively, the objectives of the business and the activity under analysis. Answering the following questions identifies the risk:</a:t>
            </a:r>
            <a:endParaRPr lang="en-US" altLang="en-US"/>
          </a:p>
          <a:p>
            <a:pPr algn="l"/>
            <a:endParaRPr lang="en-US" altLang="en-US" sz="2800">
              <a:solidFill>
                <a:srgbClr val="00007D"/>
              </a:solidFill>
            </a:endParaRPr>
          </a:p>
          <a:p>
            <a:pPr algn="l"/>
            <a:endParaRPr lang="en-US" altLang="en-US" sz="2800"/>
          </a:p>
          <a:p>
            <a:pPr algn="l"/>
            <a:endParaRPr lang="en-US" altLang="en-US" sz="2800"/>
          </a:p>
          <a:p>
            <a:pPr algn="l"/>
            <a:endParaRPr lang="en-US" altLang="en-US" sz="2800"/>
          </a:p>
          <a:p>
            <a:pPr algn="l"/>
            <a:endParaRPr lang="en-US" altLang="en-US" sz="2800"/>
          </a:p>
          <a:p>
            <a:pPr algn="l"/>
            <a:endParaRPr lang="en-US" altLang="en-US" sz="2800"/>
          </a:p>
          <a:p>
            <a:pPr algn="l">
              <a:buFont typeface="Wingdings" panose="05000000000000000000" pitchFamily="2" charset="2"/>
              <a:buNone/>
            </a:pPr>
            <a:endParaRPr lang="en-US" altLang="en-US" sz="2800"/>
          </a:p>
        </p:txBody>
      </p:sp>
      <p:pic>
        <p:nvPicPr>
          <p:cNvPr id="2097174"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657600"/>
            <a:ext cx="7010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1" name="Rectangle 305"/>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775D0C0F-5A9C-4618-A113-1701A045B8AE}" type="slidenum">
              <a:rPr lang="en-US" altLang="en-US" sz="1200" b="1" i="1">
                <a:latin typeface="Arial Black" panose="020B0A04020102020204" pitchFamily="34" charset="0"/>
              </a:rPr>
              <a:pPr/>
              <a:t>23</a:t>
            </a:fld>
            <a:endParaRPr lang="en-US" altLang="en-US" sz="1200" b="1" i="1">
              <a:latin typeface="Arial Black" panose="020B0A04020102020204" pitchFamily="34" charset="0"/>
            </a:endParaRPr>
          </a:p>
        </p:txBody>
      </p:sp>
      <p:sp>
        <p:nvSpPr>
          <p:cNvPr id="1048883" name="Rectangle 307"/>
          <p:cNvSpPr>
            <a:spLocks noChangeArrowheads="1"/>
          </p:cNvSpPr>
          <p:nvPr>
            <p:ph type="body" idx="1"/>
          </p:nvPr>
        </p:nvSpPr>
        <p:spPr>
          <a:xfrm>
            <a:off x="457200" y="533400"/>
            <a:ext cx="8229600" cy="6019800"/>
          </a:xfrm>
          <a:ln/>
        </p:spPr>
        <p:txBody>
          <a:bodyPr/>
          <a:lstStyle/>
          <a:p>
            <a:pPr algn="l"/>
            <a:r>
              <a:rPr lang="en-US" altLang="en-US" b="1" i="1" u="sng">
                <a:solidFill>
                  <a:srgbClr val="666699"/>
                </a:solidFill>
              </a:rPr>
              <a:t>There are two main ways to identify risk:</a:t>
            </a:r>
            <a:endParaRPr lang="en-US" altLang="en-US"/>
          </a:p>
          <a:p>
            <a:pPr algn="l">
              <a:buFont typeface="Wingdings" panose="05000000000000000000" pitchFamily="2" charset="2"/>
              <a:buNone/>
            </a:pPr>
            <a:r>
              <a:rPr lang="en-US" altLang="en-US" i="1">
                <a:solidFill>
                  <a:srgbClr val="00007D"/>
                </a:solidFill>
              </a:rPr>
              <a:t>   1- </a:t>
            </a:r>
            <a:r>
              <a:rPr lang="en-US" altLang="en-US" sz="2800" b="1" i="1">
                <a:solidFill>
                  <a:srgbClr val="00007D"/>
                </a:solidFill>
              </a:rPr>
              <a:t>Identifying retrospective risks</a:t>
            </a:r>
            <a:endParaRPr lang="en-US" altLang="en-US"/>
          </a:p>
          <a:p>
            <a:pPr algn="l">
              <a:buFont typeface="Wingdings" panose="05000000000000000000" pitchFamily="2" charset="2"/>
              <a:buNone/>
            </a:pPr>
            <a:endParaRPr lang="en-US" altLang="en-US" sz="2800" b="1" i="1">
              <a:solidFill>
                <a:srgbClr val="00007D"/>
              </a:solidFill>
            </a:endParaRPr>
          </a:p>
          <a:p>
            <a:pPr algn="l">
              <a:buFont typeface="Wingdings" panose="05000000000000000000" pitchFamily="2" charset="2"/>
              <a:buNone/>
            </a:pPr>
            <a:r>
              <a:rPr lang="en-US" altLang="en-US"/>
              <a:t>   </a:t>
            </a:r>
            <a:r>
              <a:rPr lang="en-US" altLang="en-US" sz="2800">
                <a:solidFill>
                  <a:srgbClr val="00007D"/>
                </a:solidFill>
              </a:rPr>
              <a:t>Retrospective risks are those that have previously occurred, such as incidents or accidents. Retrospective risk identification is often the most common way to identify risk, and the easiest. It’s easier to believe something if it has happened before. It is also easier to quantify its impact and to see the damage it has caused.</a:t>
            </a:r>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5" name="Rectangle 309"/>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C111D740-4562-4FB5-AEB6-78DB65E90264}" type="slidenum">
              <a:rPr lang="en-US" altLang="en-US" sz="1200" b="1" i="1">
                <a:latin typeface="Arial Black" panose="020B0A04020102020204" pitchFamily="34" charset="0"/>
              </a:rPr>
              <a:pPr/>
              <a:t>24</a:t>
            </a:fld>
            <a:endParaRPr lang="en-US" altLang="en-US" sz="1200" b="1" i="1">
              <a:latin typeface="Arial Black" panose="020B0A04020102020204" pitchFamily="34" charset="0"/>
            </a:endParaRPr>
          </a:p>
        </p:txBody>
      </p:sp>
      <p:sp>
        <p:nvSpPr>
          <p:cNvPr id="1048887" name="Rectangle 311"/>
          <p:cNvSpPr>
            <a:spLocks noChangeArrowheads="1"/>
          </p:cNvSpPr>
          <p:nvPr>
            <p:ph type="body" idx="1"/>
          </p:nvPr>
        </p:nvSpPr>
        <p:spPr>
          <a:xfrm>
            <a:off x="457200" y="609600"/>
            <a:ext cx="8229600" cy="5257800"/>
          </a:xfrm>
          <a:ln/>
        </p:spPr>
        <p:txBody>
          <a:bodyPr/>
          <a:lstStyle/>
          <a:p>
            <a:pPr algn="l"/>
            <a:r>
              <a:rPr lang="en-US" altLang="en-US" i="1">
                <a:solidFill>
                  <a:srgbClr val="666699"/>
                </a:solidFill>
              </a:rPr>
              <a:t>There are many sources of information about retrospective risk. These include:</a:t>
            </a:r>
            <a:endParaRPr lang="en-US" altLang="en-US"/>
          </a:p>
          <a:p>
            <a:pPr algn="l">
              <a:buFont typeface="Wingdings" panose="05000000000000000000" pitchFamily="2" charset="2"/>
              <a:buNone/>
            </a:pPr>
            <a:endParaRPr lang="en-US" altLang="en-US" i="1"/>
          </a:p>
          <a:p>
            <a:pPr algn="l">
              <a:buFont typeface="Wingdings" panose="05000000000000000000" pitchFamily="2" charset="2"/>
              <a:buNone/>
            </a:pPr>
            <a:r>
              <a:rPr lang="en-US" altLang="en-US" sz="2800"/>
              <a:t>  • </a:t>
            </a:r>
            <a:r>
              <a:rPr lang="en-US" altLang="en-US" sz="2800">
                <a:solidFill>
                  <a:srgbClr val="00007D"/>
                </a:solidFill>
              </a:rPr>
              <a:t>Hazard or incident logs or registers</a:t>
            </a:r>
            <a:endParaRPr lang="en-US" altLang="en-US"/>
          </a:p>
          <a:p>
            <a:pPr algn="l">
              <a:buFont typeface="Wingdings" panose="05000000000000000000" pitchFamily="2" charset="2"/>
              <a:buNone/>
            </a:pPr>
            <a:r>
              <a:rPr lang="en-US" altLang="en-US" sz="2800">
                <a:solidFill>
                  <a:srgbClr val="00007D"/>
                </a:solidFill>
              </a:rPr>
              <a:t>  • Audit reports</a:t>
            </a:r>
            <a:endParaRPr lang="en-US" altLang="en-US"/>
          </a:p>
          <a:p>
            <a:pPr algn="l">
              <a:buFont typeface="Wingdings" panose="05000000000000000000" pitchFamily="2" charset="2"/>
              <a:buNone/>
            </a:pPr>
            <a:r>
              <a:rPr lang="en-US" altLang="en-US" sz="2800">
                <a:solidFill>
                  <a:srgbClr val="00007D"/>
                </a:solidFill>
              </a:rPr>
              <a:t>  • Customer complaints</a:t>
            </a:r>
            <a:endParaRPr lang="en-US" altLang="en-US"/>
          </a:p>
          <a:p>
            <a:pPr algn="l">
              <a:buFont typeface="Wingdings" panose="05000000000000000000" pitchFamily="2" charset="2"/>
              <a:buNone/>
            </a:pPr>
            <a:r>
              <a:rPr lang="en-US" altLang="en-US" sz="2800">
                <a:solidFill>
                  <a:srgbClr val="00007D"/>
                </a:solidFill>
              </a:rPr>
              <a:t>  • Accreditation documents and reports</a:t>
            </a:r>
            <a:endParaRPr lang="en-US" altLang="en-US"/>
          </a:p>
          <a:p>
            <a:pPr algn="l">
              <a:buFont typeface="Wingdings" panose="05000000000000000000" pitchFamily="2" charset="2"/>
              <a:buNone/>
            </a:pPr>
            <a:r>
              <a:rPr lang="en-US" altLang="en-US" sz="2800">
                <a:solidFill>
                  <a:srgbClr val="00007D"/>
                </a:solidFill>
              </a:rPr>
              <a:t>  • Past staff or client surveys</a:t>
            </a:r>
            <a:endParaRPr lang="en-US" altLang="en-US"/>
          </a:p>
          <a:p>
            <a:pPr algn="l">
              <a:buFont typeface="Wingdings" panose="05000000000000000000" pitchFamily="2" charset="2"/>
              <a:buNone/>
            </a:pPr>
            <a:r>
              <a:rPr lang="en-US" altLang="en-US" sz="2800">
                <a:solidFill>
                  <a:srgbClr val="00007D"/>
                </a:solidFill>
              </a:rPr>
              <a:t>  • Newspapers or professional media, such as journals or websites.</a:t>
            </a:r>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89" name="Rectangle 313"/>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FD3EBB6E-D4BE-4FFF-BFC7-8426183EFC84}" type="slidenum">
              <a:rPr lang="en-US" altLang="en-US" sz="1200" b="1" i="1">
                <a:latin typeface="Arial Black" panose="020B0A04020102020204" pitchFamily="34" charset="0"/>
              </a:rPr>
              <a:pPr/>
              <a:t>25</a:t>
            </a:fld>
            <a:endParaRPr lang="en-US" altLang="en-US" sz="1200" b="1" i="1">
              <a:latin typeface="Arial Black" panose="020B0A04020102020204" pitchFamily="34" charset="0"/>
            </a:endParaRPr>
          </a:p>
        </p:txBody>
      </p:sp>
      <p:sp>
        <p:nvSpPr>
          <p:cNvPr id="1048891" name="Rectangle 315"/>
          <p:cNvSpPr>
            <a:spLocks noChangeArrowheads="1"/>
          </p:cNvSpPr>
          <p:nvPr>
            <p:ph type="body" idx="1"/>
          </p:nvPr>
        </p:nvSpPr>
        <p:spPr>
          <a:xfrm>
            <a:off x="457200" y="609600"/>
            <a:ext cx="8229600" cy="5257800"/>
          </a:xfrm>
          <a:ln/>
        </p:spPr>
        <p:txBody>
          <a:bodyPr/>
          <a:lstStyle/>
          <a:p>
            <a:pPr algn="l">
              <a:buFont typeface="Wingdings" panose="05000000000000000000" pitchFamily="2" charset="2"/>
              <a:buNone/>
            </a:pPr>
            <a:r>
              <a:rPr lang="en-US" altLang="en-US" sz="2800" b="1" i="1">
                <a:solidFill>
                  <a:srgbClr val="00007D"/>
                </a:solidFill>
              </a:rPr>
              <a:t>2-Identifying prospective risks</a:t>
            </a:r>
            <a:endParaRPr lang="en-US" altLang="en-US"/>
          </a:p>
          <a:p>
            <a:pPr algn="l"/>
            <a:endParaRPr lang="en-US" altLang="en-US" sz="2800" i="1">
              <a:solidFill>
                <a:srgbClr val="00007D"/>
              </a:solidFill>
            </a:endParaRPr>
          </a:p>
          <a:p>
            <a:pPr algn="l"/>
            <a:r>
              <a:rPr lang="en-US" altLang="en-US" sz="2800">
                <a:solidFill>
                  <a:srgbClr val="00007D"/>
                </a:solidFill>
              </a:rPr>
              <a:t>Prospective risks are often harder to identify. These are things that have not yet happened, but might happen some time in the future.</a:t>
            </a:r>
            <a:endParaRPr lang="en-US" altLang="en-US"/>
          </a:p>
          <a:p>
            <a:pPr algn="l"/>
            <a:endParaRPr lang="en-US" altLang="en-US" sz="2800">
              <a:solidFill>
                <a:srgbClr val="00007D"/>
              </a:solidFill>
            </a:endParaRPr>
          </a:p>
          <a:p>
            <a:pPr algn="l"/>
            <a:r>
              <a:rPr lang="en-US" altLang="en-US" sz="2800">
                <a:solidFill>
                  <a:srgbClr val="00007D"/>
                </a:solidFill>
              </a:rPr>
              <a:t>Identification should include all risks, whether or not they are currently being managed. The rationale here is to record all significant risks and monitor or review the effectiveness of their control.</a:t>
            </a:r>
            <a:endParaRPr lang="en-US"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3" name="Rectangle 317"/>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8C200B74-2F83-4B13-909A-347FCEC0217B}" type="slidenum">
              <a:rPr lang="en-US" altLang="en-US" sz="1200" b="1" i="1">
                <a:latin typeface="Arial Black" panose="020B0A04020102020204" pitchFamily="34" charset="0"/>
              </a:rPr>
              <a:pPr/>
              <a:t>26</a:t>
            </a:fld>
            <a:endParaRPr lang="en-US" altLang="en-US" sz="1200" b="1" i="1">
              <a:latin typeface="Arial Black" panose="020B0A04020102020204" pitchFamily="34" charset="0"/>
            </a:endParaRPr>
          </a:p>
        </p:txBody>
      </p:sp>
      <p:sp>
        <p:nvSpPr>
          <p:cNvPr id="1048895" name="Rectangle 319"/>
          <p:cNvSpPr>
            <a:spLocks noChangeArrowheads="1"/>
          </p:cNvSpPr>
          <p:nvPr>
            <p:ph type="body" idx="1"/>
          </p:nvPr>
        </p:nvSpPr>
        <p:spPr>
          <a:xfrm>
            <a:off x="457200" y="609600"/>
            <a:ext cx="8229600" cy="5257800"/>
          </a:xfrm>
          <a:ln/>
        </p:spPr>
        <p:txBody>
          <a:bodyPr/>
          <a:lstStyle/>
          <a:p>
            <a:pPr algn="l">
              <a:lnSpc>
                <a:spcPct val="80000"/>
              </a:lnSpc>
            </a:pPr>
            <a:r>
              <a:rPr lang="en-US" altLang="en-US" b="1" i="1">
                <a:solidFill>
                  <a:srgbClr val="666699"/>
                </a:solidFill>
              </a:rPr>
              <a:t>Methods for identifying prospective risks include:</a:t>
            </a:r>
            <a:endParaRPr lang="en-US" altLang="en-US"/>
          </a:p>
          <a:p>
            <a:pPr algn="l">
              <a:lnSpc>
                <a:spcPct val="80000"/>
              </a:lnSpc>
              <a:buFont typeface="Wingdings" panose="05000000000000000000" pitchFamily="2" charset="2"/>
              <a:buNone/>
            </a:pPr>
            <a:r>
              <a:rPr lang="en-US" altLang="en-US" sz="2800"/>
              <a:t>  </a:t>
            </a:r>
            <a:endParaRPr lang="en-US" altLang="en-US"/>
          </a:p>
          <a:p>
            <a:pPr algn="l">
              <a:lnSpc>
                <a:spcPct val="80000"/>
              </a:lnSpc>
              <a:buFont typeface="Wingdings" panose="05000000000000000000" pitchFamily="2" charset="2"/>
              <a:buNone/>
            </a:pPr>
            <a:r>
              <a:rPr lang="en-US" altLang="en-US" sz="2800"/>
              <a:t>  </a:t>
            </a:r>
            <a:r>
              <a:rPr lang="en-US" altLang="en-US" sz="2800">
                <a:solidFill>
                  <a:srgbClr val="00007D"/>
                </a:solidFill>
              </a:rPr>
              <a:t>•</a:t>
            </a:r>
            <a:r>
              <a:rPr lang="en-US" altLang="en-US" sz="2800"/>
              <a:t> </a:t>
            </a:r>
            <a:r>
              <a:rPr lang="en-US" altLang="en-US" sz="2800">
                <a:solidFill>
                  <a:srgbClr val="00007D"/>
                </a:solidFill>
              </a:rPr>
              <a:t>Brainstorming with staff or external stakeholders</a:t>
            </a:r>
            <a:endParaRPr lang="en-US" altLang="en-US"/>
          </a:p>
          <a:p>
            <a:pPr algn="l">
              <a:lnSpc>
                <a:spcPct val="80000"/>
              </a:lnSpc>
              <a:buFont typeface="Wingdings" panose="05000000000000000000" pitchFamily="2" charset="2"/>
              <a:buNone/>
            </a:pPr>
            <a:r>
              <a:rPr lang="en-US" altLang="en-US" sz="2800">
                <a:solidFill>
                  <a:srgbClr val="00007D"/>
                </a:solidFill>
              </a:rPr>
              <a:t>  • Researching the economic, political, legislative and operating environment</a:t>
            </a:r>
            <a:endParaRPr lang="en-US" altLang="en-US"/>
          </a:p>
          <a:p>
            <a:pPr algn="l">
              <a:lnSpc>
                <a:spcPct val="80000"/>
              </a:lnSpc>
              <a:buFont typeface="Wingdings" panose="05000000000000000000" pitchFamily="2" charset="2"/>
              <a:buNone/>
            </a:pPr>
            <a:r>
              <a:rPr lang="en-US" altLang="en-US" sz="2800">
                <a:solidFill>
                  <a:srgbClr val="00007D"/>
                </a:solidFill>
              </a:rPr>
              <a:t>  • Conducting interviews with relevant people and/or organizations</a:t>
            </a:r>
            <a:endParaRPr lang="en-US" altLang="en-US"/>
          </a:p>
          <a:p>
            <a:pPr algn="l">
              <a:lnSpc>
                <a:spcPct val="80000"/>
              </a:lnSpc>
              <a:buFont typeface="Wingdings" panose="05000000000000000000" pitchFamily="2" charset="2"/>
              <a:buNone/>
            </a:pPr>
            <a:r>
              <a:rPr lang="en-US" altLang="en-US" sz="2800">
                <a:solidFill>
                  <a:srgbClr val="00007D"/>
                </a:solidFill>
              </a:rPr>
              <a:t>  • Undertaking surveys of staff or clients to identify anticipated issues or problems</a:t>
            </a:r>
            <a:endParaRPr lang="en-US" altLang="en-US"/>
          </a:p>
          <a:p>
            <a:pPr algn="l">
              <a:lnSpc>
                <a:spcPct val="80000"/>
              </a:lnSpc>
              <a:buFont typeface="Wingdings" panose="05000000000000000000" pitchFamily="2" charset="2"/>
              <a:buNone/>
            </a:pPr>
            <a:r>
              <a:rPr lang="en-US" altLang="en-US" sz="2800">
                <a:solidFill>
                  <a:srgbClr val="00007D"/>
                </a:solidFill>
              </a:rPr>
              <a:t>  • Flow charting a process</a:t>
            </a:r>
            <a:endParaRPr lang="en-US" altLang="en-US"/>
          </a:p>
          <a:p>
            <a:pPr algn="l">
              <a:lnSpc>
                <a:spcPct val="80000"/>
              </a:lnSpc>
              <a:buFont typeface="Wingdings" panose="05000000000000000000" pitchFamily="2" charset="2"/>
              <a:buNone/>
            </a:pPr>
            <a:r>
              <a:rPr lang="en-US" altLang="en-US" sz="2800">
                <a:solidFill>
                  <a:srgbClr val="00007D"/>
                </a:solidFill>
              </a:rPr>
              <a:t>  • Reviewing system design or preparing system analysis techniques.</a:t>
            </a:r>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97" name="Rectangle 321"/>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75839CC3-BF14-4D1A-8008-8E3491035E2C}" type="slidenum">
              <a:rPr lang="en-US" altLang="en-US" sz="1200" b="1" i="1">
                <a:latin typeface="Arial Black" panose="020B0A04020102020204" pitchFamily="34" charset="0"/>
              </a:rPr>
              <a:pPr/>
              <a:t>27</a:t>
            </a:fld>
            <a:endParaRPr lang="en-US" altLang="en-US" sz="1200" b="1" i="1">
              <a:latin typeface="Arial Black" panose="020B0A04020102020204" pitchFamily="34" charset="0"/>
            </a:endParaRPr>
          </a:p>
        </p:txBody>
      </p:sp>
      <p:sp>
        <p:nvSpPr>
          <p:cNvPr id="1048899" name="Rectangle 323"/>
          <p:cNvSpPr>
            <a:spLocks noChangeArrowheads="1"/>
          </p:cNvSpPr>
          <p:nvPr>
            <p:ph type="title"/>
          </p:nvPr>
        </p:nvSpPr>
        <p:spPr>
          <a:xfrm>
            <a:off x="457200" y="457200"/>
            <a:ext cx="8229600" cy="838200"/>
          </a:xfrm>
          <a:ln/>
        </p:spPr>
        <p:txBody>
          <a:bodyPr anchor="t"/>
          <a:lstStyle/>
          <a:p>
            <a:r>
              <a:rPr lang="en-US" altLang="en-US" sz="3200" b="1" i="1" u="sng">
                <a:solidFill>
                  <a:srgbClr val="666699"/>
                </a:solidFill>
              </a:rPr>
              <a:t>Tips for effective risk identification</a:t>
            </a:r>
            <a:endParaRPr lang="en-US" altLang="en-US"/>
          </a:p>
        </p:txBody>
      </p:sp>
      <p:sp>
        <p:nvSpPr>
          <p:cNvPr id="1048901" name="Rectangle 325"/>
          <p:cNvSpPr>
            <a:spLocks noChangeArrowheads="1"/>
          </p:cNvSpPr>
          <p:nvPr>
            <p:ph type="body" idx="1"/>
          </p:nvPr>
        </p:nvSpPr>
        <p:spPr>
          <a:xfrm>
            <a:off x="457200" y="1447800"/>
            <a:ext cx="8229600" cy="4419600"/>
          </a:xfrm>
          <a:ln/>
        </p:spPr>
        <p:txBody>
          <a:bodyPr/>
          <a:lstStyle/>
          <a:p>
            <a:pPr algn="l"/>
            <a:endParaRPr lang="en-US" altLang="en-US" sz="2800"/>
          </a:p>
          <a:p>
            <a:pPr algn="l"/>
            <a:r>
              <a:rPr lang="en-US" altLang="en-US" sz="2800">
                <a:solidFill>
                  <a:srgbClr val="00007D"/>
                </a:solidFill>
              </a:rPr>
              <a:t>Select a risk identification methodology appropriate to the type of risk and the nature of the activity</a:t>
            </a:r>
            <a:endParaRPr lang="en-US" altLang="en-US"/>
          </a:p>
          <a:p>
            <a:pPr algn="l"/>
            <a:r>
              <a:rPr lang="en-US" altLang="en-US" sz="2800">
                <a:solidFill>
                  <a:srgbClr val="00007D"/>
                </a:solidFill>
              </a:rPr>
              <a:t> Involve the right people in risk identification activities</a:t>
            </a:r>
            <a:endParaRPr lang="en-US" altLang="en-US"/>
          </a:p>
          <a:p>
            <a:pPr algn="l"/>
            <a:r>
              <a:rPr lang="en-US" altLang="en-US" sz="2800">
                <a:solidFill>
                  <a:srgbClr val="00007D"/>
                </a:solidFill>
              </a:rPr>
              <a:t> Take a life cycle approach to risk identification and determine how risks change and evolve throughout this cycle.</a:t>
            </a:r>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3" name="Rectangle 327"/>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DD3566D5-4CEE-4870-97B9-C54A4B0A27CF}" type="slidenum">
              <a:rPr lang="en-US" altLang="en-US" sz="1200" b="1" i="1">
                <a:latin typeface="Arial Black" panose="020B0A04020102020204" pitchFamily="34" charset="0"/>
              </a:rPr>
              <a:pPr/>
              <a:t>28</a:t>
            </a:fld>
            <a:endParaRPr lang="en-US" altLang="en-US" sz="1200" b="1" i="1">
              <a:latin typeface="Arial Black" panose="020B0A04020102020204" pitchFamily="34" charset="0"/>
            </a:endParaRPr>
          </a:p>
        </p:txBody>
      </p:sp>
      <p:sp>
        <p:nvSpPr>
          <p:cNvPr id="1048905" name="Rectangle 329"/>
          <p:cNvSpPr>
            <a:spLocks noChangeArrowheads="1"/>
          </p:cNvSpPr>
          <p:nvPr>
            <p:ph type="title"/>
          </p:nvPr>
        </p:nvSpPr>
        <p:spPr>
          <a:xfrm>
            <a:off x="457200" y="457200"/>
            <a:ext cx="8229600" cy="914400"/>
          </a:xfrm>
          <a:ln/>
        </p:spPr>
        <p:txBody>
          <a:bodyPr anchor="t"/>
          <a:lstStyle/>
          <a:p>
            <a:r>
              <a:rPr lang="en-US" altLang="en-US" sz="4000" b="1" i="1">
                <a:solidFill>
                  <a:srgbClr val="666699"/>
                </a:solidFill>
              </a:rPr>
              <a:t>Step 4. Analyze the risks</a:t>
            </a:r>
            <a:endParaRPr lang="en-US" altLang="en-US"/>
          </a:p>
        </p:txBody>
      </p:sp>
      <p:sp>
        <p:nvSpPr>
          <p:cNvPr id="1048907" name="Rectangle 331"/>
          <p:cNvSpPr>
            <a:spLocks noChangeArrowheads="1"/>
          </p:cNvSpPr>
          <p:nvPr>
            <p:ph type="body" sz="half" idx="2"/>
          </p:nvPr>
        </p:nvSpPr>
        <p:spPr>
          <a:xfrm>
            <a:off x="3657600" y="1676400"/>
            <a:ext cx="5029200" cy="5181600"/>
          </a:xfrm>
          <a:ln/>
        </p:spPr>
        <p:txBody>
          <a:bodyPr/>
          <a:lstStyle/>
          <a:p>
            <a:pPr algn="l"/>
            <a:r>
              <a:rPr lang="en-US" altLang="en-US" sz="2800">
                <a:solidFill>
                  <a:srgbClr val="00007D"/>
                </a:solidFill>
              </a:rPr>
              <a:t>During the risk identification step, a business owner may have identified many risks and it is often not possible to try to address all those identified.</a:t>
            </a:r>
            <a:endParaRPr lang="en-US" altLang="en-US"/>
          </a:p>
          <a:p>
            <a:pPr algn="l"/>
            <a:r>
              <a:rPr lang="en-US" altLang="en-US" sz="2800">
                <a:solidFill>
                  <a:srgbClr val="00007D"/>
                </a:solidFill>
              </a:rPr>
              <a:t>The risk analysis step will assist in determining which risks have a greater consequence or impact than others.</a:t>
            </a:r>
            <a:endParaRPr lang="en-US" altLang="en-US"/>
          </a:p>
        </p:txBody>
      </p:sp>
      <p:pic>
        <p:nvPicPr>
          <p:cNvPr id="2097176" name="Picture 24"/>
          <p:cNvPicPr>
            <a:picLocks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381000" y="1219200"/>
            <a:ext cx="3200400" cy="4724400"/>
          </a:xfrm>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09" name="Rectangle 333"/>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CA308BE3-FFF3-4163-8541-B2854AF0F47C}" type="slidenum">
              <a:rPr lang="en-US" altLang="en-US" sz="1200" b="1" i="1">
                <a:latin typeface="Arial Black" panose="020B0A04020102020204" pitchFamily="34" charset="0"/>
              </a:rPr>
              <a:pPr/>
              <a:t>29</a:t>
            </a:fld>
            <a:endParaRPr lang="en-US" altLang="en-US" sz="1200" b="1" i="1">
              <a:latin typeface="Arial Black" panose="020B0A04020102020204" pitchFamily="34" charset="0"/>
            </a:endParaRPr>
          </a:p>
        </p:txBody>
      </p:sp>
      <p:sp>
        <p:nvSpPr>
          <p:cNvPr id="1048911" name="Rectangle 335"/>
          <p:cNvSpPr>
            <a:spLocks noChangeArrowheads="1"/>
          </p:cNvSpPr>
          <p:nvPr>
            <p:ph type="body" idx="1"/>
          </p:nvPr>
        </p:nvSpPr>
        <p:spPr>
          <a:xfrm>
            <a:off x="457200" y="457200"/>
            <a:ext cx="8229600" cy="5410200"/>
          </a:xfrm>
          <a:ln/>
        </p:spPr>
        <p:txBody>
          <a:bodyPr/>
          <a:lstStyle/>
          <a:p>
            <a:pPr algn="l"/>
            <a:r>
              <a:rPr lang="en-US" altLang="en-US" b="1" i="1" u="sng">
                <a:solidFill>
                  <a:srgbClr val="666699"/>
                </a:solidFill>
              </a:rPr>
              <a:t>What is risk analysis?</a:t>
            </a:r>
            <a:endParaRPr lang="en-US" altLang="en-US"/>
          </a:p>
          <a:p>
            <a:pPr algn="l">
              <a:buFont typeface="Wingdings" panose="05000000000000000000" pitchFamily="2" charset="2"/>
              <a:buNone/>
            </a:pPr>
            <a:endParaRPr lang="en-US" altLang="en-US" b="1" i="1" u="sng">
              <a:solidFill>
                <a:srgbClr val="666699"/>
              </a:solidFill>
            </a:endParaRPr>
          </a:p>
          <a:p>
            <a:pPr algn="l"/>
            <a:r>
              <a:rPr lang="en-US" altLang="en-US" sz="2800">
                <a:solidFill>
                  <a:srgbClr val="00007D"/>
                </a:solidFill>
              </a:rPr>
              <a:t>Risk analysis involves combining the possible consequences, or impact, of an event,</a:t>
            </a:r>
            <a:endParaRPr lang="en-US" altLang="en-US"/>
          </a:p>
          <a:p>
            <a:pPr algn="l">
              <a:buFont typeface="Wingdings" panose="05000000000000000000" pitchFamily="2" charset="2"/>
              <a:buNone/>
            </a:pPr>
            <a:endParaRPr lang="en-US" altLang="en-US" sz="2800">
              <a:solidFill>
                <a:srgbClr val="00007D"/>
              </a:solidFill>
            </a:endParaRPr>
          </a:p>
          <a:p>
            <a:pPr algn="l"/>
            <a:r>
              <a:rPr lang="en-US" altLang="en-US" sz="2800">
                <a:solidFill>
                  <a:srgbClr val="00007D"/>
                </a:solidFill>
              </a:rPr>
              <a:t>with the likelihood of that event occurring. The result is a ‘level of risk’. That is:</a:t>
            </a:r>
            <a:endParaRPr lang="en-US" altLang="en-US"/>
          </a:p>
          <a:p>
            <a:pPr algn="ctr">
              <a:buFont typeface="Wingdings" panose="05000000000000000000" pitchFamily="2" charset="2"/>
              <a:buNone/>
            </a:pPr>
            <a:endParaRPr lang="en-US" altLang="en-US" sz="2800">
              <a:solidFill>
                <a:srgbClr val="00007D"/>
              </a:solidFill>
            </a:endParaRPr>
          </a:p>
          <a:p>
            <a:pPr algn="ctr">
              <a:buFont typeface="Wingdings" panose="05000000000000000000" pitchFamily="2" charset="2"/>
              <a:buNone/>
            </a:pPr>
            <a:r>
              <a:rPr lang="en-US" altLang="en-US" sz="2800" b="1">
                <a:solidFill>
                  <a:srgbClr val="666699"/>
                </a:solidFill>
              </a:rPr>
              <a:t>      </a:t>
            </a:r>
            <a:r>
              <a:rPr lang="en-US" altLang="en-US" b="1">
                <a:solidFill>
                  <a:srgbClr val="666699"/>
                </a:solidFill>
              </a:rPr>
              <a:t>Risk = consequence x likelihood</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9" name="Rectangle 213"/>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9BE063FC-C899-4EC6-BABF-8BD459A60BF4}" type="slidenum">
              <a:rPr lang="en-US" altLang="en-US" sz="1200" b="1" i="1">
                <a:latin typeface="Arial Black" panose="020B0A04020102020204" pitchFamily="34" charset="0"/>
              </a:rPr>
              <a:pPr/>
              <a:t>3</a:t>
            </a:fld>
            <a:endParaRPr lang="en-US" altLang="en-US" sz="1200" b="1" i="1">
              <a:latin typeface="Arial Black" panose="020B0A04020102020204" pitchFamily="34" charset="0"/>
            </a:endParaRPr>
          </a:p>
        </p:txBody>
      </p:sp>
      <p:sp>
        <p:nvSpPr>
          <p:cNvPr id="1048791" name="Rectangle 215"/>
          <p:cNvSpPr>
            <a:spLocks noChangeArrowheads="1"/>
          </p:cNvSpPr>
          <p:nvPr>
            <p:ph type="body" idx="1"/>
          </p:nvPr>
        </p:nvSpPr>
        <p:spPr>
          <a:xfrm>
            <a:off x="457200" y="457200"/>
            <a:ext cx="8229600" cy="5410200"/>
          </a:xfrm>
          <a:ln/>
        </p:spPr>
        <p:txBody>
          <a:bodyPr/>
          <a:lstStyle/>
          <a:p>
            <a:pPr algn="ctr">
              <a:lnSpc>
                <a:spcPct val="90000"/>
              </a:lnSpc>
              <a:buFont typeface="Wingdings" panose="05000000000000000000" pitchFamily="2" charset="2"/>
              <a:buNone/>
            </a:pPr>
            <a:r>
              <a:rPr lang="en-US" altLang="en-US" sz="4000" b="1" i="1" u="sng">
                <a:solidFill>
                  <a:srgbClr val="666699"/>
                </a:solidFill>
              </a:rPr>
              <a:t>Steps of the Risk Management        Process?</a:t>
            </a:r>
            <a:r>
              <a:rPr lang="en-US" altLang="en-US" sz="3600" b="1" i="1">
                <a:solidFill>
                  <a:srgbClr val="666699"/>
                </a:solidFill>
              </a:rPr>
              <a:t>  </a:t>
            </a:r>
            <a:endParaRPr lang="en-US" altLang="en-US"/>
          </a:p>
          <a:p>
            <a:pPr algn="l">
              <a:lnSpc>
                <a:spcPct val="90000"/>
              </a:lnSpc>
              <a:buFont typeface="Wingdings" panose="05000000000000000000" pitchFamily="2" charset="2"/>
              <a:buNone/>
            </a:pPr>
            <a:endParaRPr lang="en-US" altLang="en-US" sz="2800" b="1">
              <a:solidFill>
                <a:srgbClr val="666699"/>
              </a:solidFill>
            </a:endParaRPr>
          </a:p>
          <a:p>
            <a:pPr algn="l">
              <a:lnSpc>
                <a:spcPct val="90000"/>
              </a:lnSpc>
              <a:buFont typeface="Wingdings" panose="05000000000000000000" pitchFamily="2" charset="2"/>
              <a:buNone/>
            </a:pPr>
            <a:r>
              <a:rPr lang="en-US" altLang="en-US" sz="2800">
                <a:solidFill>
                  <a:srgbClr val="00007D"/>
                </a:solidFill>
              </a:rPr>
              <a:t>Step 1. Communicate and consult.</a:t>
            </a:r>
            <a:endParaRPr lang="en-US" altLang="en-US"/>
          </a:p>
          <a:p>
            <a:pPr algn="l">
              <a:lnSpc>
                <a:spcPct val="90000"/>
              </a:lnSpc>
              <a:buFont typeface="Wingdings" panose="05000000000000000000" pitchFamily="2" charset="2"/>
              <a:buNone/>
            </a:pPr>
            <a:r>
              <a:rPr lang="en-US" altLang="en-US" sz="2800">
                <a:solidFill>
                  <a:srgbClr val="00007D"/>
                </a:solidFill>
              </a:rPr>
              <a:t>Step 2. Establish the context.</a:t>
            </a:r>
            <a:endParaRPr lang="en-US" altLang="en-US"/>
          </a:p>
          <a:p>
            <a:pPr algn="l">
              <a:lnSpc>
                <a:spcPct val="90000"/>
              </a:lnSpc>
              <a:buFont typeface="Wingdings" panose="05000000000000000000" pitchFamily="2" charset="2"/>
              <a:buNone/>
            </a:pPr>
            <a:r>
              <a:rPr lang="en-US" altLang="en-US" sz="2800">
                <a:solidFill>
                  <a:srgbClr val="00007D"/>
                </a:solidFill>
              </a:rPr>
              <a:t>Step 3. Identify the risks.</a:t>
            </a:r>
            <a:endParaRPr lang="en-US" altLang="en-US"/>
          </a:p>
          <a:p>
            <a:pPr algn="l">
              <a:lnSpc>
                <a:spcPct val="90000"/>
              </a:lnSpc>
              <a:buFont typeface="Wingdings" panose="05000000000000000000" pitchFamily="2" charset="2"/>
              <a:buNone/>
            </a:pPr>
            <a:r>
              <a:rPr lang="en-US" altLang="en-US" sz="2800">
                <a:solidFill>
                  <a:srgbClr val="00007D"/>
                </a:solidFill>
              </a:rPr>
              <a:t>Step 4. Analyze the risks.</a:t>
            </a:r>
            <a:endParaRPr lang="en-US" altLang="en-US"/>
          </a:p>
          <a:p>
            <a:pPr algn="l">
              <a:lnSpc>
                <a:spcPct val="90000"/>
              </a:lnSpc>
              <a:buFont typeface="Wingdings" panose="05000000000000000000" pitchFamily="2" charset="2"/>
              <a:buNone/>
            </a:pPr>
            <a:r>
              <a:rPr lang="en-US" altLang="en-US" sz="2800">
                <a:solidFill>
                  <a:srgbClr val="00007D"/>
                </a:solidFill>
              </a:rPr>
              <a:t>Step 5. Evaluate the risks.</a:t>
            </a:r>
            <a:endParaRPr lang="en-US" altLang="en-US"/>
          </a:p>
          <a:p>
            <a:pPr algn="l">
              <a:lnSpc>
                <a:spcPct val="90000"/>
              </a:lnSpc>
              <a:buFont typeface="Wingdings" panose="05000000000000000000" pitchFamily="2" charset="2"/>
              <a:buNone/>
            </a:pPr>
            <a:r>
              <a:rPr lang="en-US" altLang="en-US" sz="2800">
                <a:solidFill>
                  <a:srgbClr val="00007D"/>
                </a:solidFill>
              </a:rPr>
              <a:t>Step 6. Treat the risks.</a:t>
            </a:r>
            <a:endParaRPr lang="en-US" altLang="en-US"/>
          </a:p>
          <a:p>
            <a:pPr algn="l">
              <a:lnSpc>
                <a:spcPct val="90000"/>
              </a:lnSpc>
              <a:buFont typeface="Wingdings" panose="05000000000000000000" pitchFamily="2" charset="2"/>
              <a:buNone/>
            </a:pPr>
            <a:r>
              <a:rPr lang="en-US" altLang="en-US" sz="2800">
                <a:solidFill>
                  <a:srgbClr val="00007D"/>
                </a:solidFill>
              </a:rPr>
              <a:t>Step 7. Monitor and review.</a:t>
            </a:r>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3" name="Rectangle 337"/>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6B55C00B-43A3-4612-ACD0-63BDDA464E03}" type="slidenum">
              <a:rPr lang="en-US" altLang="en-US" sz="1200" b="1" i="1">
                <a:latin typeface="Arial Black" panose="020B0A04020102020204" pitchFamily="34" charset="0"/>
              </a:rPr>
              <a:pPr/>
              <a:t>30</a:t>
            </a:fld>
            <a:endParaRPr lang="en-US" altLang="en-US" sz="1200" b="1" i="1">
              <a:latin typeface="Arial Black" panose="020B0A04020102020204" pitchFamily="34" charset="0"/>
            </a:endParaRPr>
          </a:p>
        </p:txBody>
      </p:sp>
      <p:sp>
        <p:nvSpPr>
          <p:cNvPr id="1048915" name="Rectangle 339"/>
          <p:cNvSpPr>
            <a:spLocks noChangeArrowheads="1"/>
          </p:cNvSpPr>
          <p:nvPr>
            <p:ph type="body" idx="1"/>
          </p:nvPr>
        </p:nvSpPr>
        <p:spPr>
          <a:xfrm>
            <a:off x="457200" y="533400"/>
            <a:ext cx="8229600" cy="5867400"/>
          </a:xfrm>
          <a:ln/>
        </p:spPr>
        <p:txBody>
          <a:bodyPr/>
          <a:lstStyle/>
          <a:p>
            <a:pPr algn="l">
              <a:lnSpc>
                <a:spcPct val="80000"/>
              </a:lnSpc>
            </a:pPr>
            <a:r>
              <a:rPr lang="en-US" altLang="en-US" b="1" i="1" u="sng">
                <a:solidFill>
                  <a:srgbClr val="666699"/>
                </a:solidFill>
              </a:rPr>
              <a:t>Elements of risk analysis</a:t>
            </a:r>
            <a:endParaRPr lang="en-US" altLang="en-US"/>
          </a:p>
          <a:p>
            <a:pPr algn="l">
              <a:lnSpc>
                <a:spcPct val="80000"/>
              </a:lnSpc>
              <a:buFont typeface="Wingdings" panose="05000000000000000000" pitchFamily="2" charset="2"/>
              <a:buNone/>
            </a:pPr>
            <a:r>
              <a:rPr lang="en-US" altLang="en-US" sz="2800">
                <a:solidFill>
                  <a:srgbClr val="00007D"/>
                </a:solidFill>
              </a:rPr>
              <a:t>The elements of risk analysis are as follows:</a:t>
            </a:r>
            <a:endParaRPr lang="en-US" altLang="en-US"/>
          </a:p>
          <a:p>
            <a:pPr algn="l">
              <a:lnSpc>
                <a:spcPct val="80000"/>
              </a:lnSpc>
              <a:buFont typeface="Wingdings" panose="05000000000000000000" pitchFamily="2" charset="2"/>
              <a:buNone/>
            </a:pPr>
            <a:endParaRPr lang="en-US" altLang="en-US" sz="2800">
              <a:solidFill>
                <a:srgbClr val="00007D"/>
              </a:solidFill>
            </a:endParaRPr>
          </a:p>
          <a:p>
            <a:pPr algn="l">
              <a:lnSpc>
                <a:spcPct val="80000"/>
              </a:lnSpc>
              <a:buFont typeface="Wingdings" panose="05000000000000000000" pitchFamily="2" charset="2"/>
              <a:buNone/>
            </a:pPr>
            <a:r>
              <a:rPr lang="en-US" altLang="en-US" sz="2800">
                <a:solidFill>
                  <a:srgbClr val="00007D"/>
                </a:solidFill>
              </a:rPr>
              <a:t>1. Identify existing strategies and controls that act to minimize negative risk and enhance opportunities.</a:t>
            </a:r>
            <a:endParaRPr lang="en-US" altLang="en-US"/>
          </a:p>
          <a:p>
            <a:pPr algn="l">
              <a:lnSpc>
                <a:spcPct val="80000"/>
              </a:lnSpc>
              <a:buFont typeface="Wingdings" panose="05000000000000000000" pitchFamily="2" charset="2"/>
              <a:buNone/>
            </a:pPr>
            <a:r>
              <a:rPr lang="en-US" altLang="en-US" sz="2800">
                <a:solidFill>
                  <a:srgbClr val="00007D"/>
                </a:solidFill>
              </a:rPr>
              <a:t>2. Determine the consequences of a negative                                                                                                            impact or an opportunity    (these may be positive or negative).</a:t>
            </a:r>
            <a:endParaRPr lang="en-US" altLang="en-US"/>
          </a:p>
          <a:p>
            <a:pPr algn="l">
              <a:lnSpc>
                <a:spcPct val="80000"/>
              </a:lnSpc>
              <a:buFont typeface="Wingdings" panose="05000000000000000000" pitchFamily="2" charset="2"/>
              <a:buNone/>
            </a:pPr>
            <a:r>
              <a:rPr lang="en-US" altLang="en-US" sz="2800">
                <a:solidFill>
                  <a:srgbClr val="00007D"/>
                </a:solidFill>
              </a:rPr>
              <a:t>3. Determine the likelihood of a negative       consequence or an opportunity.</a:t>
            </a:r>
            <a:endParaRPr lang="en-US" altLang="en-US"/>
          </a:p>
          <a:p>
            <a:pPr algn="l">
              <a:lnSpc>
                <a:spcPct val="80000"/>
              </a:lnSpc>
              <a:buFont typeface="Wingdings" panose="05000000000000000000" pitchFamily="2" charset="2"/>
              <a:buNone/>
            </a:pPr>
            <a:r>
              <a:rPr lang="en-US" altLang="en-US" sz="2800">
                <a:solidFill>
                  <a:srgbClr val="00007D"/>
                </a:solidFill>
              </a:rPr>
              <a:t>4. Estimate the level of risk by combining consequence and likelihood.</a:t>
            </a:r>
            <a:endParaRPr lang="en-US" altLang="en-US"/>
          </a:p>
          <a:p>
            <a:pPr algn="l">
              <a:lnSpc>
                <a:spcPct val="80000"/>
              </a:lnSpc>
              <a:buFont typeface="Wingdings" panose="05000000000000000000" pitchFamily="2" charset="2"/>
              <a:buNone/>
            </a:pPr>
            <a:r>
              <a:rPr lang="en-US" altLang="en-US" sz="2800">
                <a:solidFill>
                  <a:srgbClr val="00007D"/>
                </a:solidFill>
              </a:rPr>
              <a:t>5. Consider and identify any uncertainties in the   estimates.</a:t>
            </a:r>
            <a:endParaRPr lang="en-US"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7" name="Rectangle 341"/>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B9B67953-993A-4270-BA19-6D5872A54D2E}" type="slidenum">
              <a:rPr lang="en-US" altLang="en-US" sz="1200" b="1" i="1">
                <a:latin typeface="Arial Black" panose="020B0A04020102020204" pitchFamily="34" charset="0"/>
              </a:rPr>
              <a:pPr/>
              <a:t>31</a:t>
            </a:fld>
            <a:endParaRPr lang="en-US" altLang="en-US" sz="1200" b="1" i="1">
              <a:latin typeface="Arial Black" panose="020B0A04020102020204" pitchFamily="34" charset="0"/>
            </a:endParaRPr>
          </a:p>
        </p:txBody>
      </p:sp>
      <p:sp>
        <p:nvSpPr>
          <p:cNvPr id="1048919" name="Rectangle 343"/>
          <p:cNvSpPr>
            <a:spLocks noChangeArrowheads="1"/>
          </p:cNvSpPr>
          <p:nvPr>
            <p:ph type="body" idx="1"/>
          </p:nvPr>
        </p:nvSpPr>
        <p:spPr>
          <a:xfrm>
            <a:off x="304800" y="533400"/>
            <a:ext cx="8686800" cy="5334000"/>
          </a:xfrm>
          <a:ln/>
        </p:spPr>
        <p:txBody>
          <a:bodyPr/>
          <a:lstStyle/>
          <a:p>
            <a:pPr algn="l"/>
            <a:r>
              <a:rPr lang="en-US" altLang="en-US" b="1" i="1" u="sng">
                <a:solidFill>
                  <a:srgbClr val="666699"/>
                </a:solidFill>
              </a:rPr>
              <a:t>Types of analysis</a:t>
            </a:r>
            <a:endParaRPr lang="en-US" altLang="en-US"/>
          </a:p>
          <a:p>
            <a:pPr algn="l">
              <a:buFont typeface="Wingdings" panose="05000000000000000000" pitchFamily="2" charset="2"/>
              <a:buNone/>
            </a:pPr>
            <a:r>
              <a:rPr lang="en-US" altLang="en-US" sz="2800"/>
              <a:t>   </a:t>
            </a:r>
            <a:r>
              <a:rPr lang="en-US" altLang="en-US" sz="2800" i="1">
                <a:solidFill>
                  <a:srgbClr val="00007D"/>
                </a:solidFill>
              </a:rPr>
              <a:t>Three categories or types of analysis can be used to determine level of risk:</a:t>
            </a:r>
            <a:endParaRPr lang="en-US" altLang="en-US"/>
          </a:p>
          <a:p>
            <a:pPr algn="l">
              <a:buFont typeface="Wingdings" panose="05000000000000000000" pitchFamily="2" charset="2"/>
              <a:buNone/>
            </a:pPr>
            <a:r>
              <a:rPr lang="en-US" altLang="en-US" sz="2800">
                <a:solidFill>
                  <a:srgbClr val="00007D"/>
                </a:solidFill>
              </a:rPr>
              <a:t>   • Qualitative</a:t>
            </a:r>
            <a:endParaRPr lang="en-US" altLang="en-US"/>
          </a:p>
          <a:p>
            <a:pPr algn="l">
              <a:buFont typeface="Wingdings" panose="05000000000000000000" pitchFamily="2" charset="2"/>
              <a:buNone/>
            </a:pPr>
            <a:r>
              <a:rPr lang="en-US" altLang="en-US" sz="2800">
                <a:solidFill>
                  <a:srgbClr val="00007D"/>
                </a:solidFill>
              </a:rPr>
              <a:t>   • Semi-quantitative</a:t>
            </a:r>
            <a:endParaRPr lang="en-US" altLang="en-US"/>
          </a:p>
          <a:p>
            <a:pPr algn="l">
              <a:buFont typeface="Wingdings" panose="05000000000000000000" pitchFamily="2" charset="2"/>
              <a:buNone/>
            </a:pPr>
            <a:r>
              <a:rPr lang="en-US" altLang="en-US" sz="2800">
                <a:solidFill>
                  <a:srgbClr val="00007D"/>
                </a:solidFill>
              </a:rPr>
              <a:t>   • Quantitative.</a:t>
            </a:r>
            <a:endParaRPr lang="en-US" altLang="en-US"/>
          </a:p>
          <a:p>
            <a:pPr algn="l">
              <a:buFont typeface="Wingdings" panose="05000000000000000000" pitchFamily="2" charset="2"/>
              <a:buNone/>
            </a:pPr>
            <a:r>
              <a:rPr lang="en-US" altLang="en-US" sz="2800">
                <a:solidFill>
                  <a:srgbClr val="00007D"/>
                </a:solidFill>
              </a:rPr>
              <a:t>   </a:t>
            </a:r>
            <a:endParaRPr lang="en-US" altLang="en-US"/>
          </a:p>
          <a:p>
            <a:pPr algn="l">
              <a:buFont typeface="Wingdings" panose="05000000000000000000" pitchFamily="2" charset="2"/>
              <a:buNone/>
            </a:pPr>
            <a:r>
              <a:rPr lang="en-US" altLang="en-US" sz="2800">
                <a:solidFill>
                  <a:srgbClr val="00007D"/>
                </a:solidFill>
              </a:rPr>
              <a:t> - The most common type of risk analysis is the qualitative method. The type of analysis chosen will be based upon the area of risk being analyzed. </a:t>
            </a:r>
            <a:endParaRPr lang="en-US"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1" name="Rectangle 345"/>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D326BF69-674D-4F75-AC2B-C025AA032CF3}" type="slidenum">
              <a:rPr lang="en-US" altLang="en-US" sz="1200" b="1" i="1">
                <a:latin typeface="Arial Black" panose="020B0A04020102020204" pitchFamily="34" charset="0"/>
              </a:rPr>
              <a:pPr/>
              <a:t>32</a:t>
            </a:fld>
            <a:endParaRPr lang="en-US" altLang="en-US" sz="1200" b="1" i="1">
              <a:latin typeface="Arial Black" panose="020B0A04020102020204" pitchFamily="34" charset="0"/>
            </a:endParaRPr>
          </a:p>
        </p:txBody>
      </p:sp>
      <p:sp>
        <p:nvSpPr>
          <p:cNvPr id="1048923" name="Rectangle 347"/>
          <p:cNvSpPr>
            <a:spLocks noChangeArrowheads="1"/>
          </p:cNvSpPr>
          <p:nvPr>
            <p:ph type="body" idx="1"/>
          </p:nvPr>
        </p:nvSpPr>
        <p:spPr>
          <a:xfrm>
            <a:off x="457200" y="533400"/>
            <a:ext cx="8229600" cy="5867400"/>
          </a:xfrm>
          <a:ln/>
        </p:spPr>
        <p:txBody>
          <a:bodyPr/>
          <a:lstStyle/>
          <a:p>
            <a:pPr algn="l">
              <a:lnSpc>
                <a:spcPct val="80000"/>
              </a:lnSpc>
            </a:pPr>
            <a:r>
              <a:rPr lang="en-US" altLang="en-US" b="1" i="1" u="sng">
                <a:solidFill>
                  <a:srgbClr val="666699"/>
                </a:solidFill>
              </a:rPr>
              <a:t>Tips for effective risk analysis</a:t>
            </a:r>
            <a:endParaRPr lang="en-US" altLang="en-US"/>
          </a:p>
          <a:p>
            <a:pPr algn="l">
              <a:lnSpc>
                <a:spcPct val="80000"/>
              </a:lnSpc>
              <a:buFont typeface="Wingdings" panose="05000000000000000000" pitchFamily="2" charset="2"/>
              <a:buNone/>
            </a:pPr>
            <a:endParaRPr lang="en-US" altLang="en-US" b="1" i="1" u="sng">
              <a:solidFill>
                <a:srgbClr val="666699"/>
              </a:solidFill>
            </a:endParaRPr>
          </a:p>
          <a:p>
            <a:pPr algn="l">
              <a:lnSpc>
                <a:spcPct val="80000"/>
              </a:lnSpc>
              <a:buFont typeface="Wingdings" panose="05000000000000000000" pitchFamily="2" charset="2"/>
              <a:buNone/>
            </a:pPr>
            <a:r>
              <a:rPr lang="en-US" altLang="en-US" sz="2800">
                <a:solidFill>
                  <a:srgbClr val="00007D"/>
                </a:solidFill>
              </a:rPr>
              <a:t> • Risk analysis is usually done in the context of existing controls – take the time to identify them</a:t>
            </a:r>
            <a:endParaRPr lang="en-US" altLang="en-US"/>
          </a:p>
          <a:p>
            <a:pPr algn="l">
              <a:lnSpc>
                <a:spcPct val="80000"/>
              </a:lnSpc>
              <a:buFont typeface="Wingdings" panose="05000000000000000000" pitchFamily="2" charset="2"/>
              <a:buNone/>
            </a:pPr>
            <a:r>
              <a:rPr lang="en-US" altLang="en-US" sz="2800">
                <a:solidFill>
                  <a:srgbClr val="00007D"/>
                </a:solidFill>
              </a:rPr>
              <a:t>• The risk analysis methodology selected should, where possible, be comparable to the significance and complexity of the risk being analyzed, i.e. the higher the potential consequence the more rigorous the methodology</a:t>
            </a:r>
            <a:endParaRPr lang="en-US" altLang="en-US"/>
          </a:p>
          <a:p>
            <a:pPr algn="l">
              <a:lnSpc>
                <a:spcPct val="80000"/>
              </a:lnSpc>
              <a:buFont typeface="Wingdings" panose="05000000000000000000" pitchFamily="2" charset="2"/>
              <a:buNone/>
            </a:pPr>
            <a:r>
              <a:rPr lang="en-US" altLang="en-US" sz="2800">
                <a:solidFill>
                  <a:srgbClr val="00007D"/>
                </a:solidFill>
              </a:rPr>
              <a:t>• Risk analysis tools are designed to help rank or priorities risks. To do this they must be designed for the specific context and the risk dimension under analysis.</a:t>
            </a:r>
            <a:endParaRPr lang="en-US"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25" name="Rectangle 349"/>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4F531DE8-D95E-4B9D-A5F2-AB2329EC6246}" type="slidenum">
              <a:rPr lang="en-US" altLang="en-US" sz="1200" b="1" i="1">
                <a:latin typeface="Arial Black" panose="020B0A04020102020204" pitchFamily="34" charset="0"/>
              </a:rPr>
              <a:pPr/>
              <a:t>33</a:t>
            </a:fld>
            <a:endParaRPr lang="en-US" altLang="en-US" sz="1200" b="1" i="1">
              <a:latin typeface="Arial Black" panose="020B0A04020102020204" pitchFamily="34" charset="0"/>
            </a:endParaRPr>
          </a:p>
        </p:txBody>
      </p:sp>
      <p:sp>
        <p:nvSpPr>
          <p:cNvPr id="1048927" name="Rectangle 351"/>
          <p:cNvSpPr>
            <a:spLocks noChangeArrowheads="1"/>
          </p:cNvSpPr>
          <p:nvPr>
            <p:ph type="title"/>
          </p:nvPr>
        </p:nvSpPr>
        <p:spPr>
          <a:xfrm>
            <a:off x="457200" y="457200"/>
            <a:ext cx="8229600" cy="914400"/>
          </a:xfrm>
          <a:ln/>
        </p:spPr>
        <p:txBody>
          <a:bodyPr anchor="t"/>
          <a:lstStyle/>
          <a:p>
            <a:r>
              <a:rPr lang="en-US" altLang="en-US" b="1" i="1">
                <a:solidFill>
                  <a:srgbClr val="666699"/>
                </a:solidFill>
              </a:rPr>
              <a:t>Step 5. Evaluate the risks</a:t>
            </a:r>
            <a:endParaRPr lang="en-US" altLang="en-US"/>
          </a:p>
        </p:txBody>
      </p:sp>
      <p:sp>
        <p:nvSpPr>
          <p:cNvPr id="1048929" name="Rectangle 353"/>
          <p:cNvSpPr>
            <a:spLocks noChangeArrowheads="1"/>
          </p:cNvSpPr>
          <p:nvPr>
            <p:ph type="body" sz="half" idx="2"/>
          </p:nvPr>
        </p:nvSpPr>
        <p:spPr>
          <a:xfrm>
            <a:off x="3352800" y="1752600"/>
            <a:ext cx="5562600" cy="4419600"/>
          </a:xfrm>
          <a:ln/>
        </p:spPr>
        <p:txBody>
          <a:bodyPr/>
          <a:lstStyle/>
          <a:p>
            <a:pPr algn="l">
              <a:lnSpc>
                <a:spcPct val="90000"/>
              </a:lnSpc>
            </a:pPr>
            <a:r>
              <a:rPr lang="en-US" altLang="en-US" sz="2400">
                <a:solidFill>
                  <a:srgbClr val="00007D"/>
                </a:solidFill>
              </a:rPr>
              <a:t>Risk evaluation involves comparing the level of risk found during the analysis process with previously established risk criteria, and deciding whether these risks require treatment.</a:t>
            </a:r>
            <a:endParaRPr lang="en-US" altLang="en-US"/>
          </a:p>
          <a:p>
            <a:pPr algn="l">
              <a:lnSpc>
                <a:spcPct val="90000"/>
              </a:lnSpc>
            </a:pPr>
            <a:r>
              <a:rPr lang="en-US" altLang="en-US" sz="2400">
                <a:solidFill>
                  <a:srgbClr val="00007D"/>
                </a:solidFill>
              </a:rPr>
              <a:t>The result of a risk evaluation is a prioritized list of risks that require further action.</a:t>
            </a:r>
            <a:endParaRPr lang="en-US" altLang="en-US"/>
          </a:p>
          <a:p>
            <a:pPr algn="l">
              <a:lnSpc>
                <a:spcPct val="90000"/>
              </a:lnSpc>
            </a:pPr>
            <a:r>
              <a:rPr lang="en-US" altLang="en-US" sz="2400">
                <a:solidFill>
                  <a:srgbClr val="00007D"/>
                </a:solidFill>
              </a:rPr>
              <a:t>This step is about deciding whether risks are acceptable or need treatment.</a:t>
            </a:r>
            <a:endParaRPr lang="en-US" altLang="en-US"/>
          </a:p>
        </p:txBody>
      </p:sp>
      <p:pic>
        <p:nvPicPr>
          <p:cNvPr id="2097178" name="Picture 26"/>
          <p:cNvPicPr>
            <a:picLocks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304800" y="1371600"/>
            <a:ext cx="2898775" cy="4724400"/>
          </a:xfrm>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1" name="Rectangle 355"/>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792B7AA8-1365-4DB0-96FA-8035E59C0954}" type="slidenum">
              <a:rPr lang="en-US" altLang="en-US" sz="1200" b="1" i="1">
                <a:latin typeface="Arial Black" panose="020B0A04020102020204" pitchFamily="34" charset="0"/>
              </a:rPr>
              <a:pPr/>
              <a:t>34</a:t>
            </a:fld>
            <a:endParaRPr lang="en-US" altLang="en-US" sz="1200" b="1" i="1">
              <a:latin typeface="Arial Black" panose="020B0A04020102020204" pitchFamily="34" charset="0"/>
            </a:endParaRPr>
          </a:p>
        </p:txBody>
      </p:sp>
      <p:sp>
        <p:nvSpPr>
          <p:cNvPr id="1048933" name="Rectangle 357"/>
          <p:cNvSpPr>
            <a:spLocks noChangeArrowheads="1"/>
          </p:cNvSpPr>
          <p:nvPr>
            <p:ph type="body" idx="1"/>
          </p:nvPr>
        </p:nvSpPr>
        <p:spPr>
          <a:xfrm>
            <a:off x="533400" y="609600"/>
            <a:ext cx="8229600" cy="5867400"/>
          </a:xfrm>
          <a:ln/>
        </p:spPr>
        <p:txBody>
          <a:bodyPr/>
          <a:lstStyle/>
          <a:p>
            <a:pPr algn="l">
              <a:lnSpc>
                <a:spcPct val="80000"/>
              </a:lnSpc>
            </a:pPr>
            <a:r>
              <a:rPr lang="en-US" altLang="en-US" b="1" i="1" u="sng">
                <a:solidFill>
                  <a:srgbClr val="666699"/>
                </a:solidFill>
              </a:rPr>
              <a:t>Risk acceptance</a:t>
            </a:r>
            <a:endParaRPr lang="en-US" altLang="en-US"/>
          </a:p>
          <a:p>
            <a:pPr algn="l">
              <a:lnSpc>
                <a:spcPct val="80000"/>
              </a:lnSpc>
              <a:buFont typeface="Wingdings" panose="05000000000000000000" pitchFamily="2" charset="2"/>
              <a:buNone/>
            </a:pPr>
            <a:r>
              <a:rPr lang="en-US" altLang="en-US" sz="2800" i="1">
                <a:solidFill>
                  <a:srgbClr val="00007D"/>
                </a:solidFill>
              </a:rPr>
              <a:t>A risk may be accepted for the following reasons:</a:t>
            </a:r>
            <a:endParaRPr lang="en-US" altLang="en-US"/>
          </a:p>
          <a:p>
            <a:pPr algn="l">
              <a:lnSpc>
                <a:spcPct val="80000"/>
              </a:lnSpc>
              <a:buFont typeface="Wingdings" panose="05000000000000000000" pitchFamily="2" charset="2"/>
              <a:buNone/>
            </a:pPr>
            <a:endParaRPr lang="en-US" altLang="en-US" sz="2800">
              <a:solidFill>
                <a:srgbClr val="00007D"/>
              </a:solidFill>
            </a:endParaRPr>
          </a:p>
          <a:p>
            <a:pPr algn="l">
              <a:lnSpc>
                <a:spcPct val="80000"/>
              </a:lnSpc>
              <a:buFont typeface="Wingdings" panose="05000000000000000000" pitchFamily="2" charset="2"/>
              <a:buNone/>
            </a:pPr>
            <a:r>
              <a:rPr lang="en-US" altLang="en-US" sz="2800">
                <a:solidFill>
                  <a:srgbClr val="00007D"/>
                </a:solidFill>
              </a:rPr>
              <a:t>• The cost of treatment far exceeds the benefit, so that acceptance is the only option (applies particularly to lower ranked risks)</a:t>
            </a:r>
            <a:endParaRPr lang="en-US" altLang="en-US"/>
          </a:p>
          <a:p>
            <a:pPr algn="l">
              <a:lnSpc>
                <a:spcPct val="80000"/>
              </a:lnSpc>
              <a:buFont typeface="Wingdings" panose="05000000000000000000" pitchFamily="2" charset="2"/>
              <a:buNone/>
            </a:pPr>
            <a:r>
              <a:rPr lang="en-US" altLang="en-US" sz="2800">
                <a:solidFill>
                  <a:srgbClr val="00007D"/>
                </a:solidFill>
              </a:rPr>
              <a:t>• The level of the risk is so low that specific treatment is not appropriate with available resources</a:t>
            </a:r>
            <a:endParaRPr lang="en-US" altLang="en-US"/>
          </a:p>
          <a:p>
            <a:pPr algn="l">
              <a:lnSpc>
                <a:spcPct val="80000"/>
              </a:lnSpc>
              <a:buFont typeface="Wingdings" panose="05000000000000000000" pitchFamily="2" charset="2"/>
              <a:buNone/>
            </a:pPr>
            <a:r>
              <a:rPr lang="en-US" altLang="en-US" sz="2800">
                <a:solidFill>
                  <a:srgbClr val="00007D"/>
                </a:solidFill>
              </a:rPr>
              <a:t>• The opportunities presented outweigh the    threats to such a degree that the risks justified</a:t>
            </a:r>
            <a:endParaRPr lang="en-US" altLang="en-US"/>
          </a:p>
          <a:p>
            <a:pPr algn="l">
              <a:lnSpc>
                <a:spcPct val="80000"/>
              </a:lnSpc>
              <a:buFont typeface="Wingdings" panose="05000000000000000000" pitchFamily="2" charset="2"/>
              <a:buNone/>
            </a:pPr>
            <a:r>
              <a:rPr lang="en-US" altLang="en-US" sz="2800">
                <a:solidFill>
                  <a:srgbClr val="00007D"/>
                </a:solidFill>
              </a:rPr>
              <a:t>• The risk is such that there is no treatment available, for example the risk that the business may suffer storm damage.</a:t>
            </a:r>
            <a:endParaRPr lang="en-US" alt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5" name="Rectangle 359"/>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53C78077-ACFF-4334-836B-7521E1841DA7}" type="slidenum">
              <a:rPr lang="en-US" altLang="en-US" sz="1200" b="1" i="1">
                <a:latin typeface="Arial Black" panose="020B0A04020102020204" pitchFamily="34" charset="0"/>
              </a:rPr>
              <a:pPr/>
              <a:t>35</a:t>
            </a:fld>
            <a:endParaRPr lang="en-US" altLang="en-US" sz="1200" b="1" i="1">
              <a:latin typeface="Arial Black" panose="020B0A04020102020204" pitchFamily="34" charset="0"/>
            </a:endParaRPr>
          </a:p>
        </p:txBody>
      </p:sp>
      <p:sp>
        <p:nvSpPr>
          <p:cNvPr id="1048937" name="Rectangle 361"/>
          <p:cNvSpPr>
            <a:spLocks noChangeArrowheads="1"/>
          </p:cNvSpPr>
          <p:nvPr>
            <p:ph type="title"/>
          </p:nvPr>
        </p:nvSpPr>
        <p:spPr>
          <a:xfrm>
            <a:off x="381000" y="533400"/>
            <a:ext cx="8229600" cy="762000"/>
          </a:xfrm>
          <a:ln/>
        </p:spPr>
        <p:txBody>
          <a:bodyPr anchor="t"/>
          <a:lstStyle/>
          <a:p>
            <a:r>
              <a:rPr lang="en-US" altLang="en-US" sz="4000" b="1" i="1">
                <a:solidFill>
                  <a:srgbClr val="666699"/>
                </a:solidFill>
              </a:rPr>
              <a:t>Step 6. Treat the risks</a:t>
            </a:r>
            <a:endParaRPr lang="en-US" altLang="en-US"/>
          </a:p>
        </p:txBody>
      </p:sp>
      <p:sp>
        <p:nvSpPr>
          <p:cNvPr id="1048939" name="Rectangle 363"/>
          <p:cNvSpPr>
            <a:spLocks noChangeArrowheads="1"/>
          </p:cNvSpPr>
          <p:nvPr>
            <p:ph type="body" sz="half" idx="2"/>
          </p:nvPr>
        </p:nvSpPr>
        <p:spPr>
          <a:xfrm>
            <a:off x="3429000" y="1981200"/>
            <a:ext cx="5257800" cy="4343400"/>
          </a:xfrm>
          <a:ln/>
        </p:spPr>
        <p:txBody>
          <a:bodyPr/>
          <a:lstStyle/>
          <a:p>
            <a:pPr algn="l">
              <a:lnSpc>
                <a:spcPct val="80000"/>
              </a:lnSpc>
            </a:pPr>
            <a:r>
              <a:rPr lang="en-US" altLang="en-US" sz="2400">
                <a:solidFill>
                  <a:srgbClr val="00007D"/>
                </a:solidFill>
              </a:rPr>
              <a:t>Risk treatment is about considering options for treating risks that were not considered acceptable or tolerable at Step 5.</a:t>
            </a:r>
            <a:endParaRPr lang="en-US" altLang="en-US"/>
          </a:p>
          <a:p>
            <a:pPr algn="l">
              <a:lnSpc>
                <a:spcPct val="80000"/>
              </a:lnSpc>
              <a:buFont typeface="Wingdings" panose="05000000000000000000" pitchFamily="2" charset="2"/>
              <a:buNone/>
            </a:pPr>
            <a:endParaRPr lang="en-US" altLang="en-US" sz="2400">
              <a:solidFill>
                <a:srgbClr val="00007D"/>
              </a:solidFill>
            </a:endParaRPr>
          </a:p>
          <a:p>
            <a:pPr algn="l">
              <a:lnSpc>
                <a:spcPct val="80000"/>
              </a:lnSpc>
            </a:pPr>
            <a:r>
              <a:rPr lang="en-US" altLang="en-US" sz="2400">
                <a:solidFill>
                  <a:srgbClr val="00007D"/>
                </a:solidFill>
              </a:rPr>
              <a:t>Risk treatment involves identifying options for treating or controlling risk, in order to either reduce or eliminate negative consequences, or to reduce the likelihood of an adverse occurrence. Risk treatment should also aim to enhance positive outcomes.</a:t>
            </a:r>
            <a:endParaRPr lang="en-US" altLang="en-US"/>
          </a:p>
          <a:p>
            <a:pPr>
              <a:lnSpc>
                <a:spcPct val="80000"/>
              </a:lnSpc>
            </a:pPr>
            <a:endParaRPr lang="en-US" altLang="en-US" sz="2400"/>
          </a:p>
        </p:txBody>
      </p:sp>
      <p:pic>
        <p:nvPicPr>
          <p:cNvPr id="2097180" name="Picture 28"/>
          <p:cNvPicPr>
            <a:picLocks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228600" y="1295400"/>
            <a:ext cx="3101975" cy="4800600"/>
          </a:xfrm>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1" name="Rectangle 365"/>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61E54B31-147B-4E2D-B6BF-040BA90BF762}" type="slidenum">
              <a:rPr lang="en-US" altLang="en-US" sz="1200" b="1" i="1">
                <a:latin typeface="Arial Black" panose="020B0A04020102020204" pitchFamily="34" charset="0"/>
              </a:rPr>
              <a:pPr/>
              <a:t>36</a:t>
            </a:fld>
            <a:endParaRPr lang="en-US" altLang="en-US" sz="1200" b="1" i="1">
              <a:latin typeface="Arial Black" panose="020B0A04020102020204" pitchFamily="34" charset="0"/>
            </a:endParaRPr>
          </a:p>
        </p:txBody>
      </p:sp>
      <p:sp>
        <p:nvSpPr>
          <p:cNvPr id="1048943" name="Rectangle 367"/>
          <p:cNvSpPr>
            <a:spLocks noChangeArrowheads="1"/>
          </p:cNvSpPr>
          <p:nvPr>
            <p:ph type="body" idx="1"/>
          </p:nvPr>
        </p:nvSpPr>
        <p:spPr>
          <a:xfrm>
            <a:off x="457200" y="457200"/>
            <a:ext cx="8229600" cy="6096000"/>
          </a:xfrm>
          <a:ln/>
        </p:spPr>
        <p:txBody>
          <a:bodyPr/>
          <a:lstStyle/>
          <a:p>
            <a:pPr algn="l"/>
            <a:r>
              <a:rPr lang="en-US" altLang="en-US" b="1" i="1" u="sng">
                <a:solidFill>
                  <a:srgbClr val="666699"/>
                </a:solidFill>
              </a:rPr>
              <a:t>Options for risk treatment:</a:t>
            </a:r>
            <a:endParaRPr lang="en-US" altLang="en-US"/>
          </a:p>
          <a:p>
            <a:pPr algn="l">
              <a:buFont typeface="Wingdings" panose="05000000000000000000" pitchFamily="2" charset="2"/>
              <a:buNone/>
            </a:pPr>
            <a:endParaRPr lang="en-US" altLang="en-US" b="1" i="1" u="sng">
              <a:solidFill>
                <a:srgbClr val="666699"/>
              </a:solidFill>
            </a:endParaRPr>
          </a:p>
          <a:p>
            <a:pPr algn="l">
              <a:buFont typeface="Wingdings" panose="05000000000000000000" pitchFamily="2" charset="2"/>
              <a:buNone/>
            </a:pPr>
            <a:r>
              <a:rPr lang="en-US" altLang="en-US" sz="2800"/>
              <a:t>   </a:t>
            </a:r>
            <a:r>
              <a:rPr lang="en-US" altLang="en-US" sz="2800">
                <a:solidFill>
                  <a:srgbClr val="00007D"/>
                </a:solidFill>
              </a:rPr>
              <a:t>identifies the following options that may assist in the minimization of negative risk or an increase in the impact of positive risk.</a:t>
            </a:r>
            <a:endParaRPr lang="en-US" altLang="en-US"/>
          </a:p>
          <a:p>
            <a:pPr algn="l">
              <a:buFont typeface="Wingdings" panose="05000000000000000000" pitchFamily="2" charset="2"/>
              <a:buNone/>
            </a:pPr>
            <a:r>
              <a:rPr lang="en-US" altLang="en-US" sz="2800">
                <a:solidFill>
                  <a:srgbClr val="00007D"/>
                </a:solidFill>
              </a:rPr>
              <a:t>    1- Avoid the risk</a:t>
            </a:r>
            <a:endParaRPr lang="en-US" altLang="en-US"/>
          </a:p>
          <a:p>
            <a:pPr algn="l">
              <a:buFont typeface="Wingdings" panose="05000000000000000000" pitchFamily="2" charset="2"/>
              <a:buNone/>
            </a:pPr>
            <a:r>
              <a:rPr lang="en-US" altLang="en-US" sz="2800">
                <a:solidFill>
                  <a:srgbClr val="00007D"/>
                </a:solidFill>
              </a:rPr>
              <a:t>    2- Change the likelihood of the occurrence</a:t>
            </a:r>
            <a:endParaRPr lang="en-US" altLang="en-US"/>
          </a:p>
          <a:p>
            <a:pPr algn="l">
              <a:buFont typeface="Wingdings" panose="05000000000000000000" pitchFamily="2" charset="2"/>
              <a:buNone/>
            </a:pPr>
            <a:r>
              <a:rPr lang="en-US" altLang="en-US" sz="2800">
                <a:solidFill>
                  <a:srgbClr val="00007D"/>
                </a:solidFill>
              </a:rPr>
              <a:t>    3- Change the consequences</a:t>
            </a:r>
            <a:endParaRPr lang="en-US" altLang="en-US"/>
          </a:p>
          <a:p>
            <a:pPr algn="l">
              <a:buFont typeface="Wingdings" panose="05000000000000000000" pitchFamily="2" charset="2"/>
              <a:buNone/>
            </a:pPr>
            <a:r>
              <a:rPr lang="en-US" altLang="en-US" sz="2800">
                <a:solidFill>
                  <a:srgbClr val="00007D"/>
                </a:solidFill>
              </a:rPr>
              <a:t>    4- Share the risk</a:t>
            </a:r>
            <a:endParaRPr lang="en-US" altLang="en-US"/>
          </a:p>
          <a:p>
            <a:pPr algn="l">
              <a:buFont typeface="Wingdings" panose="05000000000000000000" pitchFamily="2" charset="2"/>
              <a:buNone/>
            </a:pPr>
            <a:r>
              <a:rPr lang="en-US" altLang="en-US" sz="2800">
                <a:solidFill>
                  <a:srgbClr val="00007D"/>
                </a:solidFill>
              </a:rPr>
              <a:t>    5- Retain the risk</a:t>
            </a:r>
            <a:endParaRPr lang="en-US"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5" name="Rectangle 369"/>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02792E57-EF55-45FA-B088-E0579AEC4048}" type="slidenum">
              <a:rPr lang="en-US" altLang="en-US" sz="1200" b="1" i="1">
                <a:latin typeface="Arial Black" panose="020B0A04020102020204" pitchFamily="34" charset="0"/>
              </a:rPr>
              <a:pPr/>
              <a:t>37</a:t>
            </a:fld>
            <a:endParaRPr lang="en-US" altLang="en-US" sz="1200" b="1" i="1">
              <a:latin typeface="Arial Black" panose="020B0A04020102020204" pitchFamily="34" charset="0"/>
            </a:endParaRPr>
          </a:p>
        </p:txBody>
      </p:sp>
      <p:sp>
        <p:nvSpPr>
          <p:cNvPr id="1048947" name="Rectangle 371"/>
          <p:cNvSpPr>
            <a:spLocks noChangeArrowheads="1"/>
          </p:cNvSpPr>
          <p:nvPr>
            <p:ph type="body" idx="1"/>
          </p:nvPr>
        </p:nvSpPr>
        <p:spPr>
          <a:xfrm>
            <a:off x="457200" y="609600"/>
            <a:ext cx="8229600" cy="5867400"/>
          </a:xfrm>
          <a:ln/>
        </p:spPr>
        <p:txBody>
          <a:bodyPr/>
          <a:lstStyle/>
          <a:p>
            <a:pPr algn="l"/>
            <a:r>
              <a:rPr lang="en-US" altLang="en-US" b="1" i="1" u="sng">
                <a:solidFill>
                  <a:srgbClr val="666699"/>
                </a:solidFill>
              </a:rPr>
              <a:t>Tips for implementing risk treatments</a:t>
            </a:r>
            <a:endParaRPr lang="en-US" altLang="en-US"/>
          </a:p>
          <a:p>
            <a:pPr algn="l">
              <a:buFont typeface="Wingdings" panose="05000000000000000000" pitchFamily="2" charset="2"/>
              <a:buNone/>
            </a:pPr>
            <a:endParaRPr lang="en-US" altLang="en-US" b="1" i="1" u="sng">
              <a:solidFill>
                <a:srgbClr val="666699"/>
              </a:solidFill>
            </a:endParaRPr>
          </a:p>
          <a:p>
            <a:pPr algn="l">
              <a:buFont typeface="Wingdings" panose="05000000000000000000" pitchFamily="2" charset="2"/>
              <a:buNone/>
            </a:pPr>
            <a:r>
              <a:rPr lang="en-US" altLang="en-US" sz="2800">
                <a:solidFill>
                  <a:srgbClr val="00007D"/>
                </a:solidFill>
              </a:rPr>
              <a:t> • The key to managing risk is in implementing effective treatment options</a:t>
            </a:r>
            <a:endParaRPr lang="en-US" altLang="en-US"/>
          </a:p>
          <a:p>
            <a:pPr algn="l">
              <a:buFont typeface="Wingdings" panose="05000000000000000000" pitchFamily="2" charset="2"/>
              <a:buNone/>
            </a:pPr>
            <a:r>
              <a:rPr lang="en-US" altLang="en-US" sz="2800">
                <a:solidFill>
                  <a:srgbClr val="00007D"/>
                </a:solidFill>
              </a:rPr>
              <a:t> • When implementing the risk treatment plan, ensure that adequate resources are available, and define a timeframe, responsibilities and a method for monitoring progress against the plan</a:t>
            </a:r>
            <a:endParaRPr lang="en-US" altLang="en-US"/>
          </a:p>
          <a:p>
            <a:pPr algn="l">
              <a:buFont typeface="Wingdings" panose="05000000000000000000" pitchFamily="2" charset="2"/>
              <a:buNone/>
            </a:pPr>
            <a:r>
              <a:rPr lang="en-US" altLang="en-US" sz="2800">
                <a:solidFill>
                  <a:srgbClr val="00007D"/>
                </a:solidFill>
              </a:rPr>
              <a:t> • Physically check that the treatment implemented reduces the residual risk level</a:t>
            </a:r>
            <a:endParaRPr lang="en-US" altLang="en-US"/>
          </a:p>
          <a:p>
            <a:pPr algn="l">
              <a:buFont typeface="Wingdings" panose="05000000000000000000" pitchFamily="2" charset="2"/>
              <a:buNone/>
            </a:pPr>
            <a:r>
              <a:rPr lang="en-US" altLang="en-US" sz="2800">
                <a:solidFill>
                  <a:srgbClr val="00007D"/>
                </a:solidFill>
              </a:rPr>
              <a:t> • In order of priority, undertake remedial measures to reduce the risk.</a:t>
            </a:r>
            <a:endParaRPr lang="en-US" alt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49" name="Rectangle 373"/>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6212D991-34DB-4C4E-BBD1-1B4FAD38A428}" type="slidenum">
              <a:rPr lang="en-US" altLang="en-US" sz="1200" b="1" i="1">
                <a:latin typeface="Arial Black" panose="020B0A04020102020204" pitchFamily="34" charset="0"/>
              </a:rPr>
              <a:pPr/>
              <a:t>38</a:t>
            </a:fld>
            <a:endParaRPr lang="en-US" altLang="en-US" sz="1200" b="1" i="1">
              <a:latin typeface="Arial Black" panose="020B0A04020102020204" pitchFamily="34" charset="0"/>
            </a:endParaRPr>
          </a:p>
        </p:txBody>
      </p:sp>
      <p:sp>
        <p:nvSpPr>
          <p:cNvPr id="1048951" name="Rectangle 375"/>
          <p:cNvSpPr>
            <a:spLocks noChangeArrowheads="1"/>
          </p:cNvSpPr>
          <p:nvPr>
            <p:ph type="title"/>
          </p:nvPr>
        </p:nvSpPr>
        <p:spPr>
          <a:xfrm>
            <a:off x="457200" y="457200"/>
            <a:ext cx="8229600" cy="838200"/>
          </a:xfrm>
          <a:ln/>
        </p:spPr>
        <p:txBody>
          <a:bodyPr anchor="t"/>
          <a:lstStyle/>
          <a:p>
            <a:r>
              <a:rPr lang="en-US" altLang="en-US" sz="4000" b="1" i="1">
                <a:solidFill>
                  <a:srgbClr val="666699"/>
                </a:solidFill>
              </a:rPr>
              <a:t>Step 7. Monitor and review</a:t>
            </a:r>
            <a:endParaRPr lang="en-US" altLang="en-US"/>
          </a:p>
        </p:txBody>
      </p:sp>
      <p:sp>
        <p:nvSpPr>
          <p:cNvPr id="1048953" name="Rectangle 377"/>
          <p:cNvSpPr>
            <a:spLocks noChangeArrowheads="1"/>
          </p:cNvSpPr>
          <p:nvPr>
            <p:ph type="body" sz="half" idx="2"/>
          </p:nvPr>
        </p:nvSpPr>
        <p:spPr>
          <a:xfrm>
            <a:off x="3505200" y="1752600"/>
            <a:ext cx="5638800" cy="4495800"/>
          </a:xfrm>
          <a:ln/>
        </p:spPr>
        <p:txBody>
          <a:bodyPr/>
          <a:lstStyle/>
          <a:p>
            <a:pPr algn="l"/>
            <a:r>
              <a:rPr lang="en-US" altLang="en-US" sz="2800">
                <a:solidFill>
                  <a:srgbClr val="00007D"/>
                </a:solidFill>
              </a:rPr>
              <a:t>Monitor and review is an essential and integral step in the risk management process. </a:t>
            </a:r>
            <a:endParaRPr lang="en-US" altLang="en-US"/>
          </a:p>
          <a:p>
            <a:pPr algn="l"/>
            <a:r>
              <a:rPr lang="en-US" altLang="en-US" sz="2800">
                <a:solidFill>
                  <a:srgbClr val="00007D"/>
                </a:solidFill>
              </a:rPr>
              <a:t>A business owner must monitor risks and review the effectiveness of the treatment plan, strategies and management system that have been set up to effectively manage risk.</a:t>
            </a:r>
            <a:endParaRPr lang="en-US" altLang="en-US"/>
          </a:p>
        </p:txBody>
      </p:sp>
      <p:pic>
        <p:nvPicPr>
          <p:cNvPr id="2097182" name="Picture 30"/>
          <p:cNvPicPr>
            <a:picLocks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152400" y="1524000"/>
            <a:ext cx="3352800" cy="4648200"/>
          </a:xfrm>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5" name="Rectangle 379"/>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82F3E7FB-1143-46CD-B7AE-38AA8F548D00}" type="slidenum">
              <a:rPr lang="en-US" altLang="en-US" sz="1200" b="1" i="1">
                <a:latin typeface="Arial Black" panose="020B0A04020102020204" pitchFamily="34" charset="0"/>
              </a:rPr>
              <a:pPr/>
              <a:t>39</a:t>
            </a:fld>
            <a:endParaRPr lang="en-US" altLang="en-US" sz="1200" b="1" i="1">
              <a:latin typeface="Arial Black" panose="020B0A04020102020204" pitchFamily="34" charset="0"/>
            </a:endParaRPr>
          </a:p>
        </p:txBody>
      </p:sp>
      <p:sp>
        <p:nvSpPr>
          <p:cNvPr id="1048957" name="Rectangle 381"/>
          <p:cNvSpPr>
            <a:spLocks noChangeArrowheads="1"/>
          </p:cNvSpPr>
          <p:nvPr>
            <p:ph type="body" idx="1"/>
          </p:nvPr>
        </p:nvSpPr>
        <p:spPr>
          <a:xfrm>
            <a:off x="457200" y="533400"/>
            <a:ext cx="8229600" cy="5867400"/>
          </a:xfrm>
          <a:ln/>
        </p:spPr>
        <p:txBody>
          <a:bodyPr/>
          <a:lstStyle/>
          <a:p>
            <a:pPr algn="l"/>
            <a:endParaRPr lang="en-US" altLang="en-US" sz="2800"/>
          </a:p>
          <a:p>
            <a:pPr algn="l"/>
            <a:r>
              <a:rPr lang="en-US" altLang="en-US" sz="2800">
                <a:solidFill>
                  <a:srgbClr val="00007D"/>
                </a:solidFill>
              </a:rPr>
              <a:t>Risks need to be monitored periodically to ensure changing circumstances do not alter the risk priorities. Very few risks will remain static, therefore the risk management process needs to be regularly repeated, so that new risks are captured in the process and effectively managed.</a:t>
            </a:r>
            <a:endParaRPr lang="en-US" altLang="en-US"/>
          </a:p>
          <a:p>
            <a:pPr algn="l"/>
            <a:r>
              <a:rPr lang="en-US" altLang="en-US" sz="2800">
                <a:solidFill>
                  <a:srgbClr val="00007D"/>
                </a:solidFill>
              </a:rPr>
              <a:t>A risk management plan at a business level should be reviewed at least on an annual basis. An effective way to ensure that this occurs is to combine risk planning or risk review with annual business planning.</a:t>
            </a:r>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3" name="Rectangle 217"/>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0C2E7421-87B3-41D7-85D2-DB4A7237F974}" type="slidenum">
              <a:rPr lang="en-US" altLang="en-US" sz="1200" b="1" i="1">
                <a:latin typeface="Arial Black" panose="020B0A04020102020204" pitchFamily="34" charset="0"/>
              </a:rPr>
              <a:pPr/>
              <a:t>4</a:t>
            </a:fld>
            <a:endParaRPr lang="en-US" altLang="en-US" sz="1200" b="1" i="1">
              <a:latin typeface="Arial Black" panose="020B0A04020102020204" pitchFamily="34" charset="0"/>
            </a:endParaRPr>
          </a:p>
        </p:txBody>
      </p:sp>
      <p:pic>
        <p:nvPicPr>
          <p:cNvPr id="2097164" name="Picture 12"/>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85800" y="381000"/>
            <a:ext cx="7315200" cy="5791200"/>
          </a:xfrm>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59" name="Rectangle 383"/>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137CAD10-1D7C-4A59-95B6-97474EB75FFD}" type="slidenum">
              <a:rPr lang="en-US" altLang="en-US" sz="1200" b="1" i="1">
                <a:latin typeface="Arial Black" panose="020B0A04020102020204" pitchFamily="34" charset="0"/>
              </a:rPr>
              <a:pPr/>
              <a:t>40</a:t>
            </a:fld>
            <a:endParaRPr lang="en-US" altLang="en-US" sz="1200" b="1" i="1">
              <a:latin typeface="Arial Black" panose="020B0A04020102020204" pitchFamily="34" charset="0"/>
            </a:endParaRPr>
          </a:p>
        </p:txBody>
      </p:sp>
      <p:sp>
        <p:nvSpPr>
          <p:cNvPr id="1048961" name="Rectangle 385"/>
          <p:cNvSpPr>
            <a:spLocks noChangeArrowheads="1"/>
          </p:cNvSpPr>
          <p:nvPr>
            <p:ph type="title"/>
          </p:nvPr>
        </p:nvSpPr>
        <p:spPr>
          <a:xfrm>
            <a:off x="457200" y="228600"/>
            <a:ext cx="8229600" cy="1143000"/>
          </a:xfrm>
          <a:ln/>
        </p:spPr>
        <p:txBody>
          <a:bodyPr anchor="t"/>
          <a:lstStyle/>
          <a:p>
            <a:r>
              <a:rPr lang="en-US" altLang="en-US" sz="3600" b="1" i="1" u="sng">
                <a:solidFill>
                  <a:srgbClr val="666699"/>
                </a:solidFill>
              </a:rPr>
              <a:t>Summary of risk management steps</a:t>
            </a:r>
            <a:endParaRPr lang="en-US" altLang="en-US"/>
          </a:p>
        </p:txBody>
      </p:sp>
      <p:pic>
        <p:nvPicPr>
          <p:cNvPr id="2097184" name="Picture 32"/>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62000" y="1143000"/>
            <a:ext cx="7620000" cy="5715000"/>
          </a:xfrm>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63" name="Rectangle 387"/>
          <p:cNvSpPr>
            <a:spLocks noChangeArrowheads="1"/>
          </p:cNvSpPr>
          <p:nvPr>
            <p:ph type="title" idx="4294967295"/>
          </p:nvPr>
        </p:nvSpPr>
        <p:spPr bwMode="auto">
          <a:xfrm>
            <a:off x="623888" y="1709738"/>
            <a:ext cx="7886700" cy="28527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altLang="en-GB" sz="6000"/>
              <a:t>Thank You </a:t>
            </a:r>
            <a:endParaRPr lang="en-GB" altLang="en-US" sz="6000"/>
          </a:p>
        </p:txBody>
      </p:sp>
      <p:sp>
        <p:nvSpPr>
          <p:cNvPr id="1048965" name="Rectangle 389"/>
          <p:cNvSpPr>
            <a:spLocks noChangeArrowheads="1"/>
          </p:cNvSpPr>
          <p:nvPr>
            <p:ph type="body" idx="4294967295"/>
          </p:nvPr>
        </p:nvSpPr>
        <p:spPr bwMode="auto">
          <a:xfrm>
            <a:off x="623888" y="4589463"/>
            <a:ext cx="7886700" cy="150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Wingdings" panose="05000000000000000000" pitchFamily="2" charset="2"/>
              <a:buNone/>
            </a:pPr>
            <a:endParaRPr lang="en-GB" altLang="en-US" sz="2400"/>
          </a:p>
        </p:txBody>
      </p:sp>
      <p:sp>
        <p:nvSpPr>
          <p:cNvPr id="1048967" name="Rectangle 391"/>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3A612DF4-F289-4603-A120-11CE44C603D6}" type="slidenum">
              <a:rPr lang="en-US" altLang="en-US" sz="1200" b="1" i="1">
                <a:latin typeface="Arial Black" panose="020B0A04020102020204" pitchFamily="34" charset="0"/>
              </a:rPr>
              <a:pPr/>
              <a:t>41</a:t>
            </a:fld>
            <a:endParaRPr lang="en-US" altLang="en-US" sz="1200" b="1" i="1">
              <a:latin typeface="Arial Black" panose="020B0A040201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5" name="Rectangle 219"/>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7ABA8184-8015-4DD6-8259-BDF313B357B6}" type="slidenum">
              <a:rPr lang="en-US" altLang="en-US" sz="1200" b="1" i="1">
                <a:latin typeface="Arial Black" panose="020B0A04020102020204" pitchFamily="34" charset="0"/>
              </a:rPr>
              <a:pPr/>
              <a:t>5</a:t>
            </a:fld>
            <a:endParaRPr lang="en-US" altLang="en-US" sz="1200" b="1" i="1">
              <a:latin typeface="Arial Black" panose="020B0A04020102020204" pitchFamily="34" charset="0"/>
            </a:endParaRPr>
          </a:p>
        </p:txBody>
      </p:sp>
      <p:sp>
        <p:nvSpPr>
          <p:cNvPr id="1048797" name="Rectangle 221"/>
          <p:cNvSpPr>
            <a:spLocks noChangeArrowheads="1"/>
          </p:cNvSpPr>
          <p:nvPr>
            <p:ph type="title"/>
          </p:nvPr>
        </p:nvSpPr>
        <p:spPr>
          <a:xfrm>
            <a:off x="609600" y="457200"/>
            <a:ext cx="8229600" cy="914400"/>
          </a:xfrm>
          <a:ln/>
        </p:spPr>
        <p:txBody>
          <a:bodyPr anchor="t"/>
          <a:lstStyle/>
          <a:p>
            <a:r>
              <a:rPr lang="en-US" altLang="en-US" sz="4000" b="1" i="1">
                <a:solidFill>
                  <a:srgbClr val="666699"/>
                </a:solidFill>
              </a:rPr>
              <a:t>Step 1.Communicate and consult</a:t>
            </a:r>
            <a:endParaRPr lang="en-US" altLang="en-US"/>
          </a:p>
        </p:txBody>
      </p:sp>
      <p:pic>
        <p:nvPicPr>
          <p:cNvPr id="2097166" name="Picture 14"/>
          <p:cNvPicPr>
            <a:picLocks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381000" y="1752600"/>
            <a:ext cx="2819400" cy="4067175"/>
          </a:xfrm>
          <a:ln/>
        </p:spPr>
      </p:pic>
      <p:sp>
        <p:nvSpPr>
          <p:cNvPr id="1048799" name="Rectangle 223"/>
          <p:cNvSpPr>
            <a:spLocks noChangeArrowheads="1"/>
          </p:cNvSpPr>
          <p:nvPr>
            <p:ph type="body" sz="half" idx="2"/>
          </p:nvPr>
        </p:nvSpPr>
        <p:spPr>
          <a:xfrm>
            <a:off x="3429000" y="1981200"/>
            <a:ext cx="5257800" cy="3886200"/>
          </a:xfrm>
          <a:ln/>
        </p:spPr>
        <p:txBody>
          <a:bodyPr/>
          <a:lstStyle/>
          <a:p>
            <a:pPr algn="l">
              <a:lnSpc>
                <a:spcPct val="90000"/>
              </a:lnSpc>
              <a:buFont typeface="Wingdings" panose="05000000000000000000" pitchFamily="2" charset="2"/>
              <a:buNone/>
            </a:pPr>
            <a:r>
              <a:rPr lang="en-US" altLang="en-US" sz="2400">
                <a:solidFill>
                  <a:srgbClr val="00007D"/>
                </a:solidFill>
              </a:rPr>
              <a:t>-</a:t>
            </a:r>
            <a:r>
              <a:rPr lang="en-US" altLang="en-US" sz="2800">
                <a:solidFill>
                  <a:srgbClr val="00007D"/>
                </a:solidFill>
              </a:rPr>
              <a:t>Communication and consultation aims to identify who should be involved in assessment of risk (including identification,analysis  and evaluation) and it should engage those who will be involved in the treatment, monitoring and review of risk.</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1" name="Rectangle 225"/>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12921362-B849-4643-9989-139B6DDC1077}" type="slidenum">
              <a:rPr lang="en-US" altLang="en-US" sz="1200" b="1" i="1">
                <a:latin typeface="Arial Black" panose="020B0A04020102020204" pitchFamily="34" charset="0"/>
              </a:rPr>
              <a:pPr/>
              <a:t>6</a:t>
            </a:fld>
            <a:endParaRPr lang="en-US" altLang="en-US" sz="1200" b="1" i="1">
              <a:latin typeface="Arial Black" panose="020B0A04020102020204" pitchFamily="34" charset="0"/>
            </a:endParaRPr>
          </a:p>
        </p:txBody>
      </p:sp>
      <p:sp>
        <p:nvSpPr>
          <p:cNvPr id="1048803" name="Rectangle 227"/>
          <p:cNvSpPr>
            <a:spLocks noChangeArrowheads="1"/>
          </p:cNvSpPr>
          <p:nvPr>
            <p:ph type="body" idx="1"/>
          </p:nvPr>
        </p:nvSpPr>
        <p:spPr>
          <a:xfrm>
            <a:off x="304800" y="533400"/>
            <a:ext cx="8686800" cy="5943600"/>
          </a:xfrm>
          <a:ln/>
        </p:spPr>
        <p:txBody>
          <a:bodyPr/>
          <a:lstStyle/>
          <a:p>
            <a:pPr algn="l">
              <a:lnSpc>
                <a:spcPct val="80000"/>
              </a:lnSpc>
              <a:buFont typeface="Wingdings" panose="05000000000000000000" pitchFamily="2" charset="2"/>
              <a:buNone/>
            </a:pPr>
            <a:endParaRPr lang="en-US" altLang="en-US" sz="2800"/>
          </a:p>
          <a:p>
            <a:pPr algn="l">
              <a:lnSpc>
                <a:spcPct val="80000"/>
              </a:lnSpc>
              <a:buFont typeface="Wingdings" panose="05000000000000000000" pitchFamily="2" charset="2"/>
              <a:buNone/>
            </a:pPr>
            <a:r>
              <a:rPr lang="en-US" altLang="en-US" sz="2800"/>
              <a:t>-</a:t>
            </a:r>
            <a:r>
              <a:rPr lang="en-US" altLang="en-US" sz="2800">
                <a:solidFill>
                  <a:srgbClr val="00007D"/>
                </a:solidFill>
              </a:rPr>
              <a:t>As such, communication and consultation will be reflected in each step of the process described here.</a:t>
            </a:r>
            <a:endParaRPr lang="en-US" altLang="en-US"/>
          </a:p>
          <a:p>
            <a:pPr algn="l">
              <a:lnSpc>
                <a:spcPct val="80000"/>
              </a:lnSpc>
              <a:buFont typeface="Wingdings" panose="05000000000000000000" pitchFamily="2" charset="2"/>
              <a:buNone/>
            </a:pPr>
            <a:endParaRPr lang="en-US" altLang="en-US" sz="2800">
              <a:solidFill>
                <a:srgbClr val="00007D"/>
              </a:solidFill>
            </a:endParaRPr>
          </a:p>
          <a:p>
            <a:pPr algn="l">
              <a:lnSpc>
                <a:spcPct val="80000"/>
              </a:lnSpc>
              <a:buFont typeface="Wingdings" panose="05000000000000000000" pitchFamily="2" charset="2"/>
              <a:buNone/>
            </a:pPr>
            <a:r>
              <a:rPr lang="en-US" altLang="en-US" sz="2800">
                <a:solidFill>
                  <a:srgbClr val="00007D"/>
                </a:solidFill>
              </a:rPr>
              <a:t>-As an initial step, there are two main aspects that should be identified in order to establish the requirements for the remainder of the process. </a:t>
            </a:r>
            <a:endParaRPr lang="en-US" altLang="en-US"/>
          </a:p>
          <a:p>
            <a:pPr algn="l">
              <a:lnSpc>
                <a:spcPct val="80000"/>
              </a:lnSpc>
              <a:buFont typeface="Wingdings" panose="05000000000000000000" pitchFamily="2" charset="2"/>
              <a:buNone/>
            </a:pPr>
            <a:endParaRPr lang="en-US" altLang="en-US" sz="2800">
              <a:solidFill>
                <a:srgbClr val="00007D"/>
              </a:solidFill>
            </a:endParaRPr>
          </a:p>
          <a:p>
            <a:pPr algn="l">
              <a:lnSpc>
                <a:spcPct val="80000"/>
              </a:lnSpc>
              <a:buFont typeface="Wingdings" panose="05000000000000000000" pitchFamily="2" charset="2"/>
              <a:buNone/>
            </a:pPr>
            <a:r>
              <a:rPr lang="en-US" altLang="en-US" sz="2800">
                <a:solidFill>
                  <a:srgbClr val="00007D"/>
                </a:solidFill>
              </a:rPr>
              <a:t>-</a:t>
            </a:r>
            <a:r>
              <a:rPr lang="en-US" altLang="en-US" sz="2800" b="1" i="1" u="sng">
                <a:solidFill>
                  <a:srgbClr val="666699"/>
                </a:solidFill>
              </a:rPr>
              <a:t>These are communication and consultation aimed at</a:t>
            </a:r>
            <a:r>
              <a:rPr lang="en-US" altLang="en-US" sz="2800" b="1" i="1">
                <a:solidFill>
                  <a:srgbClr val="666699"/>
                </a:solidFill>
              </a:rPr>
              <a:t>:</a:t>
            </a:r>
            <a:endParaRPr lang="en-US" altLang="en-US"/>
          </a:p>
          <a:p>
            <a:pPr algn="l">
              <a:lnSpc>
                <a:spcPct val="80000"/>
              </a:lnSpc>
              <a:buFont typeface="Wingdings" panose="05000000000000000000" pitchFamily="2" charset="2"/>
              <a:buNone/>
            </a:pPr>
            <a:r>
              <a:rPr lang="en-US" altLang="en-US" sz="2800">
                <a:solidFill>
                  <a:srgbClr val="00007D"/>
                </a:solidFill>
              </a:rPr>
              <a:t>A- Eliciting risk information</a:t>
            </a:r>
            <a:endParaRPr lang="en-US" altLang="en-US"/>
          </a:p>
          <a:p>
            <a:pPr algn="l">
              <a:lnSpc>
                <a:spcPct val="80000"/>
              </a:lnSpc>
              <a:buFont typeface="Wingdings" panose="05000000000000000000" pitchFamily="2" charset="2"/>
              <a:buNone/>
            </a:pPr>
            <a:r>
              <a:rPr lang="en-US" altLang="en-US" sz="2800">
                <a:solidFill>
                  <a:srgbClr val="00007D"/>
                </a:solidFill>
              </a:rPr>
              <a:t>B-Managing stakeholder perceptions for                          management of risk.</a:t>
            </a:r>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5" name="Rectangle 229"/>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EE3DB339-09CD-4784-BC3B-285977DF2DD6}" type="slidenum">
              <a:rPr lang="en-US" altLang="en-US" sz="1200" b="1" i="1">
                <a:latin typeface="Arial Black" panose="020B0A04020102020204" pitchFamily="34" charset="0"/>
              </a:rPr>
              <a:pPr/>
              <a:t>7</a:t>
            </a:fld>
            <a:endParaRPr lang="en-US" altLang="en-US" sz="1200" b="1" i="1">
              <a:latin typeface="Arial Black" panose="020B0A04020102020204" pitchFamily="34" charset="0"/>
            </a:endParaRPr>
          </a:p>
        </p:txBody>
      </p:sp>
      <p:sp>
        <p:nvSpPr>
          <p:cNvPr id="1048807" name="Rectangle 231"/>
          <p:cNvSpPr>
            <a:spLocks noChangeArrowheads="1"/>
          </p:cNvSpPr>
          <p:nvPr>
            <p:ph type="body" idx="1"/>
          </p:nvPr>
        </p:nvSpPr>
        <p:spPr>
          <a:xfrm>
            <a:off x="457200" y="457200"/>
            <a:ext cx="8229600" cy="5410200"/>
          </a:xfrm>
          <a:ln/>
        </p:spPr>
        <p:txBody>
          <a:bodyPr/>
          <a:lstStyle/>
          <a:p>
            <a:pPr marL="457200" indent="-457200" algn="l">
              <a:lnSpc>
                <a:spcPct val="80000"/>
              </a:lnSpc>
              <a:buFont typeface="Wingdings" panose="05000000000000000000" pitchFamily="2" charset="2"/>
              <a:buNone/>
            </a:pPr>
            <a:r>
              <a:rPr lang="en-US" altLang="en-US" b="1" i="1">
                <a:solidFill>
                  <a:srgbClr val="666699"/>
                </a:solidFill>
              </a:rPr>
              <a:t>A- Eliciting risk information</a:t>
            </a:r>
            <a:endParaRPr lang="en-US" altLang="en-US"/>
          </a:p>
          <a:p>
            <a:pPr marL="457200" indent="-457200" algn="l">
              <a:lnSpc>
                <a:spcPct val="80000"/>
              </a:lnSpc>
              <a:buFont typeface="Wingdings" panose="05000000000000000000" pitchFamily="2" charset="2"/>
              <a:buNone/>
            </a:pPr>
            <a:endParaRPr lang="en-US" altLang="en-US" sz="2800" b="1"/>
          </a:p>
          <a:p>
            <a:pPr marL="457200" indent="-457200" algn="l">
              <a:lnSpc>
                <a:spcPct val="80000"/>
              </a:lnSpc>
              <a:buFont typeface="Wingdings" panose="05000000000000000000" pitchFamily="2" charset="2"/>
              <a:buNone/>
            </a:pPr>
            <a:r>
              <a:rPr lang="en-US" altLang="en-US" sz="2800"/>
              <a:t>-</a:t>
            </a:r>
            <a:r>
              <a:rPr lang="en-US" altLang="en-US" sz="2800">
                <a:solidFill>
                  <a:srgbClr val="00007D"/>
                </a:solidFill>
              </a:rPr>
              <a:t>Communication and consultation may occur within   the organization or between the organization     and its stakeholders.</a:t>
            </a:r>
            <a:endParaRPr lang="en-US" altLang="en-US"/>
          </a:p>
          <a:p>
            <a:pPr marL="457200" indent="-457200" algn="l">
              <a:lnSpc>
                <a:spcPct val="80000"/>
              </a:lnSpc>
              <a:buFont typeface="Wingdings" panose="05000000000000000000" pitchFamily="2" charset="2"/>
              <a:buNone/>
            </a:pPr>
            <a:endParaRPr lang="en-US" altLang="en-US" sz="2800">
              <a:solidFill>
                <a:srgbClr val="00007D"/>
              </a:solidFill>
            </a:endParaRPr>
          </a:p>
          <a:p>
            <a:pPr marL="457200" indent="-457200" algn="l">
              <a:lnSpc>
                <a:spcPct val="80000"/>
              </a:lnSpc>
              <a:buFont typeface="Wingdings" panose="05000000000000000000" pitchFamily="2" charset="2"/>
              <a:buNone/>
            </a:pPr>
            <a:r>
              <a:rPr lang="en-US" altLang="en-US" sz="2800">
                <a:solidFill>
                  <a:srgbClr val="00007D"/>
                </a:solidFill>
              </a:rPr>
              <a:t>-It is very rare that only one person will hold all the  information needed to identify the risks to a business or even to an activity or project.</a:t>
            </a:r>
            <a:endParaRPr lang="en-US" altLang="en-US"/>
          </a:p>
          <a:p>
            <a:pPr marL="457200" indent="-457200" algn="l">
              <a:lnSpc>
                <a:spcPct val="80000"/>
              </a:lnSpc>
              <a:buFont typeface="Wingdings" panose="05000000000000000000" pitchFamily="2" charset="2"/>
              <a:buNone/>
            </a:pPr>
            <a:r>
              <a:rPr lang="en-US" altLang="en-US" sz="2800">
                <a:solidFill>
                  <a:srgbClr val="00007D"/>
                </a:solidFill>
              </a:rPr>
              <a:t> </a:t>
            </a:r>
            <a:endParaRPr lang="en-US" altLang="en-US"/>
          </a:p>
          <a:p>
            <a:pPr marL="457200" indent="-457200" algn="l">
              <a:lnSpc>
                <a:spcPct val="80000"/>
              </a:lnSpc>
              <a:buFont typeface="Wingdings" panose="05000000000000000000" pitchFamily="2" charset="2"/>
              <a:buNone/>
            </a:pPr>
            <a:r>
              <a:rPr lang="en-US" altLang="en-US" sz="2800">
                <a:solidFill>
                  <a:srgbClr val="00007D"/>
                </a:solidFill>
              </a:rPr>
              <a:t>-It therefore important to identify the range of            stakeholders who will assist in making this         information complete.</a:t>
            </a:r>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9" name="Rectangle 233"/>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03A4DB54-A50D-48C8-9838-3DDEF4B396D6}" type="slidenum">
              <a:rPr lang="en-US" altLang="en-US" sz="1200" b="1" i="1">
                <a:latin typeface="Arial Black" panose="020B0A04020102020204" pitchFamily="34" charset="0"/>
              </a:rPr>
              <a:pPr/>
              <a:t>8</a:t>
            </a:fld>
            <a:endParaRPr lang="en-US" altLang="en-US" sz="1200" b="1" i="1">
              <a:latin typeface="Arial Black" panose="020B0A04020102020204" pitchFamily="34" charset="0"/>
            </a:endParaRPr>
          </a:p>
        </p:txBody>
      </p:sp>
      <p:sp>
        <p:nvSpPr>
          <p:cNvPr id="1048811" name="Rectangle 235"/>
          <p:cNvSpPr>
            <a:spLocks noChangeArrowheads="1"/>
          </p:cNvSpPr>
          <p:nvPr>
            <p:ph type="title"/>
          </p:nvPr>
        </p:nvSpPr>
        <p:spPr>
          <a:xfrm>
            <a:off x="457200" y="609600"/>
            <a:ext cx="8229600" cy="914400"/>
          </a:xfrm>
          <a:ln/>
        </p:spPr>
        <p:txBody>
          <a:bodyPr anchor="t"/>
          <a:lstStyle/>
          <a:p>
            <a:r>
              <a:rPr lang="en-US" altLang="en-US" sz="3200" b="1" i="1">
                <a:solidFill>
                  <a:srgbClr val="666699"/>
                </a:solidFill>
              </a:rPr>
              <a:t>B-Managing stakeholder perceptions for                     management of risk</a:t>
            </a:r>
            <a:endParaRPr lang="en-US" altLang="en-US"/>
          </a:p>
        </p:txBody>
      </p:sp>
      <p:pic>
        <p:nvPicPr>
          <p:cNvPr id="2097168" name="Picture 16"/>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047750" y="1816100"/>
            <a:ext cx="7046913" cy="3681413"/>
          </a:xfrm>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3" name="Rectangle 237"/>
          <p:cNvSpPr>
            <a:spLocks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r" rtl="1">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algn="r" rtl="1" fontAlgn="base">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BC8AD3EE-776C-4E7D-BDEA-8F50DC43042C}" type="slidenum">
              <a:rPr lang="en-US" altLang="en-US" sz="1200" b="1" i="1">
                <a:latin typeface="Arial Black" panose="020B0A04020102020204" pitchFamily="34" charset="0"/>
              </a:rPr>
              <a:pPr/>
              <a:t>9</a:t>
            </a:fld>
            <a:endParaRPr lang="en-US" altLang="en-US" sz="1200" b="1" i="1">
              <a:latin typeface="Arial Black" panose="020B0A04020102020204" pitchFamily="34" charset="0"/>
            </a:endParaRPr>
          </a:p>
        </p:txBody>
      </p:sp>
      <p:sp>
        <p:nvSpPr>
          <p:cNvPr id="1048815" name="Rectangle 239"/>
          <p:cNvSpPr>
            <a:spLocks noChangeArrowheads="1"/>
          </p:cNvSpPr>
          <p:nvPr>
            <p:ph type="title"/>
          </p:nvPr>
        </p:nvSpPr>
        <p:spPr>
          <a:xfrm>
            <a:off x="457200" y="457200"/>
            <a:ext cx="8229600" cy="838200"/>
          </a:xfrm>
          <a:ln/>
        </p:spPr>
        <p:txBody>
          <a:bodyPr anchor="t"/>
          <a:lstStyle/>
          <a:p>
            <a:r>
              <a:rPr lang="en-US" altLang="en-US" sz="3200" b="1" i="1" u="sng">
                <a:solidFill>
                  <a:srgbClr val="666699"/>
                </a:solidFill>
              </a:rPr>
              <a:t>Tips for effective communication and consultation</a:t>
            </a:r>
            <a:endParaRPr lang="en-US" altLang="en-US"/>
          </a:p>
        </p:txBody>
      </p:sp>
      <p:sp>
        <p:nvSpPr>
          <p:cNvPr id="1048817" name="Rectangle 241"/>
          <p:cNvSpPr>
            <a:spLocks noChangeArrowheads="1"/>
          </p:cNvSpPr>
          <p:nvPr>
            <p:ph type="body" idx="1"/>
          </p:nvPr>
        </p:nvSpPr>
        <p:spPr>
          <a:xfrm>
            <a:off x="457200" y="1676400"/>
            <a:ext cx="8382000" cy="4648200"/>
          </a:xfrm>
          <a:ln/>
        </p:spPr>
        <p:txBody>
          <a:bodyPr/>
          <a:lstStyle/>
          <a:p>
            <a:pPr algn="l">
              <a:lnSpc>
                <a:spcPct val="80000"/>
              </a:lnSpc>
              <a:buFont typeface="Wingdings" panose="05000000000000000000" pitchFamily="2" charset="2"/>
              <a:buNone/>
            </a:pPr>
            <a:r>
              <a:rPr lang="en-US" altLang="en-US" sz="2800"/>
              <a:t>• </a:t>
            </a:r>
            <a:r>
              <a:rPr lang="en-US" altLang="en-US" sz="2800">
                <a:solidFill>
                  <a:srgbClr val="00007D"/>
                </a:solidFill>
              </a:rPr>
              <a:t>Determine at the outset whether a communication   strategy and/or plan is required</a:t>
            </a:r>
            <a:endParaRPr lang="en-US" altLang="en-US"/>
          </a:p>
          <a:p>
            <a:pPr algn="l">
              <a:lnSpc>
                <a:spcPct val="80000"/>
              </a:lnSpc>
              <a:buFont typeface="Wingdings" panose="05000000000000000000" pitchFamily="2" charset="2"/>
              <a:buNone/>
            </a:pPr>
            <a:endParaRPr lang="en-US" altLang="en-US" sz="2800">
              <a:solidFill>
                <a:srgbClr val="00007D"/>
              </a:solidFill>
            </a:endParaRPr>
          </a:p>
          <a:p>
            <a:pPr algn="l">
              <a:lnSpc>
                <a:spcPct val="80000"/>
              </a:lnSpc>
              <a:buFont typeface="Wingdings" panose="05000000000000000000" pitchFamily="2" charset="2"/>
              <a:buNone/>
            </a:pPr>
            <a:r>
              <a:rPr lang="en-US" altLang="en-US" sz="2800">
                <a:solidFill>
                  <a:srgbClr val="00007D"/>
                </a:solidFill>
              </a:rPr>
              <a:t>• Determine the best method or media for                    communication and consultation</a:t>
            </a:r>
            <a:endParaRPr lang="en-US" altLang="en-US"/>
          </a:p>
          <a:p>
            <a:pPr algn="l">
              <a:lnSpc>
                <a:spcPct val="80000"/>
              </a:lnSpc>
              <a:buFont typeface="Wingdings" panose="05000000000000000000" pitchFamily="2" charset="2"/>
              <a:buNone/>
            </a:pPr>
            <a:endParaRPr lang="en-US" altLang="en-US" sz="2800">
              <a:solidFill>
                <a:srgbClr val="00007D"/>
              </a:solidFill>
            </a:endParaRPr>
          </a:p>
          <a:p>
            <a:pPr algn="l">
              <a:lnSpc>
                <a:spcPct val="80000"/>
              </a:lnSpc>
              <a:buFont typeface="Wingdings" panose="05000000000000000000" pitchFamily="2" charset="2"/>
              <a:buNone/>
            </a:pPr>
            <a:r>
              <a:rPr lang="en-US" altLang="en-US" sz="2800">
                <a:solidFill>
                  <a:srgbClr val="00007D"/>
                </a:solidFill>
              </a:rPr>
              <a:t>• The significance or complexity of the issue or           activity in question can be used as a guide as      to how much communication and consultation      is required: the more complex and significant to    the organization, the more detailed and                 comprehensive the requirement.</a:t>
            </a:r>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默认设计模板">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rgbClr val="000000"/>
            </a:solidFill>
            <a:effectLst/>
            <a:latin typeface="Arial" panose="020B0604020202020204" pitchFamily="34" charset="0"/>
            <a:cs typeface="Arial" panose="020B0604020202020204" pitchFamily="34" charset="0"/>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rgbClr val="000000"/>
            </a:solidFill>
            <a:effectLst/>
            <a:latin typeface="Arial" panose="020B0604020202020204" pitchFamily="34" charset="0"/>
            <a:cs typeface="Arial" panose="020B0604020202020204" pitchFamily="34" charset="0"/>
            <a:sym typeface="Arial" panose="020B0604020202020204" pitchFamily="34" charset="0"/>
          </a:defRPr>
        </a:defPPr>
      </a:lstStyle>
    </a:lnDef>
  </a:objectDefaults>
  <a:extraClrSchemeLst>
    <a:extraClrScheme>
      <a:clrScheme name="默认设计模板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默认设计模板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默认设计模板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默认设计模板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默认设计模板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默认设计模板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默认设计模板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默认设计模板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默认设计模板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默认设计模板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默认设计模板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
  <a:themeElements>
    <a:clrScheme name="默认设计模板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默认设计模板">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rgbClr val="000000"/>
            </a:solidFill>
            <a:effectLst/>
            <a:latin typeface="Arial" panose="020B0604020202020204" pitchFamily="34" charset="0"/>
            <a:cs typeface="Arial" panose="020B0604020202020204" pitchFamily="34" charset="0"/>
            <a:sym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rgbClr val="000000"/>
            </a:solidFill>
            <a:effectLst/>
            <a:latin typeface="Arial" panose="020B0604020202020204" pitchFamily="34" charset="0"/>
            <a:cs typeface="Arial" panose="020B0604020202020204" pitchFamily="34" charset="0"/>
            <a:sym typeface="Arial" panose="020B0604020202020204" pitchFamily="34" charset="0"/>
          </a:defRPr>
        </a:defPPr>
      </a:lstStyle>
    </a:lnDef>
  </a:objectDefaults>
  <a:extraClrSchemeLst>
    <a:extraClrScheme>
      <a:clrScheme name="默认设计模板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默认设计模板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默认设计模板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默认设计模板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默认设计模板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默认设计模板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默认设计模板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默认设计模板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默认设计模板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默认设计模板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默认设计模板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2340</Words>
  <Application>Microsoft Office PowerPoint</Application>
  <DocSecurity>0</DocSecurity>
  <PresentationFormat>On-screen Show (4:3)</PresentationFormat>
  <Paragraphs>242</Paragraphs>
  <Slides>41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41</vt:i4>
      </vt:variant>
    </vt:vector>
  </HeadingPairs>
  <TitlesOfParts>
    <vt:vector size="50" baseType="lpstr">
      <vt:lpstr>Arial</vt:lpstr>
      <vt:lpstr>宋体</vt:lpstr>
      <vt:lpstr>Arial</vt:lpstr>
      <vt:lpstr>Wingdings</vt:lpstr>
      <vt:lpstr>Arial Black</vt:lpstr>
      <vt:lpstr>Times New Roman</vt:lpstr>
      <vt:lpstr>Monotype Corsiva</vt:lpstr>
      <vt:lpstr>默认设计模板</vt:lpstr>
      <vt:lpstr>默认设计模板</vt:lpstr>
      <vt:lpstr>               The Risk Management                             Process</vt:lpstr>
      <vt:lpstr>What is the Risk Management process?</vt:lpstr>
      <vt:lpstr>PowerPoint Presentation</vt:lpstr>
      <vt:lpstr>PowerPoint Presentation</vt:lpstr>
      <vt:lpstr>Step 1.Communicate and consult</vt:lpstr>
      <vt:lpstr>PowerPoint Presentation</vt:lpstr>
      <vt:lpstr>PowerPoint Presentation</vt:lpstr>
      <vt:lpstr>B-Managing stakeholder perceptions for                     management of risk</vt:lpstr>
      <vt:lpstr>Tips for effective communication and consultation</vt:lpstr>
      <vt:lpstr>Step 2. Establish the context</vt:lpstr>
      <vt:lpstr>PowerPoint Presentation</vt:lpstr>
      <vt:lpstr>PowerPoint Presentation</vt:lpstr>
      <vt:lpstr>2. Establish the external context</vt:lpstr>
      <vt:lpstr>PowerPoint Presentation</vt:lpstr>
      <vt:lpstr>PowerPoint Presentation</vt:lpstr>
      <vt:lpstr>3- Establish the risk management context</vt:lpstr>
      <vt:lpstr>PowerPoint Presentation</vt:lpstr>
      <vt:lpstr>PowerPoint Presentation</vt:lpstr>
      <vt:lpstr>PowerPoint Presentation</vt:lpstr>
      <vt:lpstr>5. Define the structure for risk analysis</vt:lpstr>
      <vt:lpstr>Step 3. Identify the risks</vt:lpstr>
      <vt:lpstr>PowerPoint Presentation</vt:lpstr>
      <vt:lpstr>PowerPoint Presentation</vt:lpstr>
      <vt:lpstr>PowerPoint Presentation</vt:lpstr>
      <vt:lpstr>PowerPoint Presentation</vt:lpstr>
      <vt:lpstr>PowerPoint Presentation</vt:lpstr>
      <vt:lpstr>Tips for effective risk identification</vt:lpstr>
      <vt:lpstr>Step 4. Analyze the risks</vt:lpstr>
      <vt:lpstr>PowerPoint Presentation</vt:lpstr>
      <vt:lpstr>PowerPoint Presentation</vt:lpstr>
      <vt:lpstr>PowerPoint Presentation</vt:lpstr>
      <vt:lpstr>PowerPoint Presentation</vt:lpstr>
      <vt:lpstr>Step 5. Evaluate the risks</vt:lpstr>
      <vt:lpstr>PowerPoint Presentation</vt:lpstr>
      <vt:lpstr>Step 6. Treat the risks</vt:lpstr>
      <vt:lpstr>PowerPoint Presentation</vt:lpstr>
      <vt:lpstr>PowerPoint Presentation</vt:lpstr>
      <vt:lpstr>Step 7. Monitor and review</vt:lpstr>
      <vt:lpstr>PowerPoint Presentation</vt:lpstr>
      <vt:lpstr>Summary of risk management steps</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Risk Management                             Process</dc:title>
  <dc:creator>Rusul</dc:creator>
  <cp:lastModifiedBy>user</cp:lastModifiedBy>
  <cp:revision>1</cp:revision>
  <dcterms:created xsi:type="dcterms:W3CDTF">2007-12-23T07:37:11Z</dcterms:created>
  <dcterms:modified xsi:type="dcterms:W3CDTF">2019-10-14T03:19:42Z</dcterms:modified>
</cp:coreProperties>
</file>