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40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63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96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795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654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918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70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75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850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765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73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26C5C-C760-4F88-94BA-4A197D475C6E}" type="datetimeFigureOut">
              <a:rPr lang="en-IN" smtClean="0"/>
              <a:t>22-09-2020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7010-033E-4BAC-992F-E378FFEEE9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39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-27296" y="1092874"/>
            <a:ext cx="11409528" cy="4701655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Class:- FYBCOM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Subject :- Commerce –I 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Chapter </a:t>
            </a:r>
            <a:r>
              <a:rPr lang="en-IN" dirty="0" smtClean="0"/>
              <a:t>1.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Topic</a:t>
            </a:r>
            <a:r>
              <a:rPr lang="en-IN" dirty="0" smtClean="0"/>
              <a:t>:- </a:t>
            </a:r>
            <a:r>
              <a:rPr lang="en-IN" dirty="0" smtClean="0"/>
              <a:t> </a:t>
            </a:r>
            <a:r>
              <a:rPr lang="en-IN" dirty="0" smtClean="0"/>
              <a:t>Introduction to Business</a:t>
            </a:r>
            <a:endParaRPr lang="en-IN" dirty="0"/>
          </a:p>
        </p:txBody>
      </p:sp>
      <p:sp>
        <p:nvSpPr>
          <p:cNvPr id="2" name="Rectangle 1"/>
          <p:cNvSpPr/>
          <p:nvPr/>
        </p:nvSpPr>
        <p:spPr>
          <a:xfrm>
            <a:off x="2162935" y="169544"/>
            <a:ext cx="6537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</a:rPr>
              <a:t>WELCOME STUDENTS 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4283" y="5536386"/>
            <a:ext cx="2708654" cy="13216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5585" y="116361"/>
            <a:ext cx="16764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46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385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180975"/>
            <a:ext cx="10515600" cy="1325563"/>
          </a:xfrm>
        </p:spPr>
        <p:txBody>
          <a:bodyPr/>
          <a:lstStyle/>
          <a:p>
            <a:pPr algn="ctr"/>
            <a:r>
              <a:rPr lang="en-IN" b="1" u="sng" dirty="0" smtClean="0"/>
              <a:t>Introduction to Business</a:t>
            </a:r>
            <a:endParaRPr lang="en-IN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 marL="0" indent="0">
              <a:buNone/>
            </a:pPr>
            <a:r>
              <a:rPr lang="en-IN" u="sng" dirty="0" smtClean="0"/>
              <a:t>Meaning &amp; Concept:-</a:t>
            </a:r>
          </a:p>
          <a:p>
            <a:r>
              <a:rPr lang="en-IN" dirty="0" smtClean="0"/>
              <a:t>Business refers to commercial activities relating to production &amp; distribution of goods &amp; services for economic gain (profit).</a:t>
            </a:r>
          </a:p>
          <a:p>
            <a:endParaRPr lang="en-IN" dirty="0" smtClean="0"/>
          </a:p>
          <a:p>
            <a:r>
              <a:rPr lang="en-IN" dirty="0" smtClean="0"/>
              <a:t>The true business of every company is to make customers, keep customers &amp; maximise value to customers.</a:t>
            </a:r>
          </a:p>
          <a:p>
            <a:endParaRPr lang="en-I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300" y="227806"/>
            <a:ext cx="2819400" cy="16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5153025"/>
            <a:ext cx="2895600" cy="17049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1038" y="1144588"/>
            <a:ext cx="1762125" cy="1619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" y="128588"/>
            <a:ext cx="2952750" cy="156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8900" y="4850606"/>
            <a:ext cx="14668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1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u="sng" dirty="0" smtClean="0"/>
              <a:t>NATURE/ FEATURES/ CHARACTERISTICS OF BUSINESS</a:t>
            </a:r>
            <a:endParaRPr lang="en-IN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b="1" u="sng" dirty="0" smtClean="0"/>
              <a:t>Organised Activity:- </a:t>
            </a:r>
            <a:r>
              <a:rPr lang="en-IN" sz="2400" dirty="0" smtClean="0"/>
              <a:t>Business is an organised activity of Identifying, producing, satisfying &amp; thereby gaining profit &amp; if required modifying &amp; innovating to survive.	</a:t>
            </a:r>
          </a:p>
          <a:p>
            <a:r>
              <a:rPr lang="en-IN" sz="2400" b="1" u="sng" dirty="0"/>
              <a:t>Profit Motive:- </a:t>
            </a:r>
            <a:r>
              <a:rPr lang="en-IN" sz="2400" dirty="0" smtClean="0"/>
              <a:t>The primary objective of any business to exist is to earn profit. Profit is the reward for the efforts undertaken by a business firm.</a:t>
            </a:r>
          </a:p>
          <a:p>
            <a:r>
              <a:rPr lang="en-IN" sz="2400" b="1" u="sng" dirty="0"/>
              <a:t>Quality Focus:- </a:t>
            </a:r>
            <a:r>
              <a:rPr lang="en-IN" sz="2400" dirty="0" smtClean="0"/>
              <a:t>Business must focus on producing quality goods &amp; give good quality service to earn competitive advantage by ways of Research &amp; Development Department, Customer Satisfaction Survey etc.</a:t>
            </a:r>
          </a:p>
          <a:p>
            <a:r>
              <a:rPr lang="en-IN" sz="2400" b="1" u="sng" dirty="0"/>
              <a:t>Risks &amp; Uncertainties:-</a:t>
            </a:r>
            <a:r>
              <a:rPr lang="en-IN" sz="2400" dirty="0" smtClean="0"/>
              <a:t>Business may be affected by certain internal &amp; external risk such as strike, fire in factory, Recession, Corona etc.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18836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u="sng" dirty="0" smtClean="0"/>
              <a:t>NATURE/ FEATURES/ CHARACTERISTICS OF BUSINESS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b="1" u="sng" dirty="0"/>
              <a:t>Social Responsibility:-</a:t>
            </a:r>
            <a:r>
              <a:rPr lang="en-IN" dirty="0" smtClean="0"/>
              <a:t>Business has certain responsibilities toward the society (stakeholders) that impact/affect the business such as Employees – fair wages, Customer – quality product, </a:t>
            </a:r>
            <a:r>
              <a:rPr lang="en-IN" dirty="0" err="1" smtClean="0"/>
              <a:t>Govt</a:t>
            </a:r>
            <a:r>
              <a:rPr lang="en-IN" dirty="0" smtClean="0"/>
              <a:t> – pay taxes</a:t>
            </a:r>
          </a:p>
          <a:p>
            <a:r>
              <a:rPr lang="en-IN" sz="2400" b="1" u="sng" dirty="0"/>
              <a:t>Creative &amp; Dynamic:-</a:t>
            </a:r>
            <a:r>
              <a:rPr lang="en-IN" dirty="0" smtClean="0"/>
              <a:t>Business needs to come up with creative ideas, goods &amp; services to win competitive advantage &amp; survive in today ever changing market.</a:t>
            </a:r>
          </a:p>
          <a:p>
            <a:r>
              <a:rPr lang="en-IN" sz="2400" b="1" u="sng" dirty="0"/>
              <a:t>Customer Satisfaction:- </a:t>
            </a:r>
            <a:r>
              <a:rPr lang="en-IN" dirty="0" smtClean="0"/>
              <a:t>Business firms can provide customer satisfaction only when the product performance matched with the customers expectations.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139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7639"/>
          </a:xfrm>
        </p:spPr>
        <p:txBody>
          <a:bodyPr/>
          <a:lstStyle/>
          <a:p>
            <a:pPr algn="ctr"/>
            <a:r>
              <a:rPr lang="en-IN" b="1" u="sng" dirty="0" smtClean="0"/>
              <a:t>FUNCTIONS OF BUSINESS</a:t>
            </a:r>
            <a:endParaRPr lang="en-IN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5" y="887104"/>
            <a:ext cx="11395881" cy="573206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A business for smooth conducts of various business activities, there is a need to perform certain functions.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138" y="2133600"/>
            <a:ext cx="90297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466"/>
            <a:ext cx="10515600" cy="61751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u="sng" dirty="0" smtClean="0"/>
              <a:t>FUNCTIONS OF BUSINESS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859809"/>
            <a:ext cx="11778018" cy="585489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b="1" u="sng" dirty="0" smtClean="0"/>
              <a:t>Production Function:- </a:t>
            </a:r>
            <a:r>
              <a:rPr lang="en-IN" dirty="0" smtClean="0"/>
              <a:t>It </a:t>
            </a:r>
            <a:r>
              <a:rPr lang="en-IN" dirty="0" smtClean="0"/>
              <a:t>refers to converting raw material into finished </a:t>
            </a:r>
            <a:r>
              <a:rPr lang="en-IN" dirty="0" smtClean="0"/>
              <a:t>product. Thus this function of business Creates form utility.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u="sng" dirty="0"/>
              <a:t>Inventory Management:-</a:t>
            </a:r>
            <a:r>
              <a:rPr lang="en-IN" dirty="0" smtClean="0"/>
              <a:t>It refers to management of inventory such as raw material, semi-finished goods, finished goods, spare parts etc. There should be no over inventory or under inventory situation in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u="sng" dirty="0"/>
              <a:t>Marketing Function:- </a:t>
            </a:r>
            <a:r>
              <a:rPr lang="en-IN" dirty="0" smtClean="0"/>
              <a:t>It refers to the product, price, place &amp; promotion of goods &amp; services &amp; creating a brand name &amp; satisfy &amp; survive in business.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u="sng" dirty="0"/>
              <a:t>Sale Function:-</a:t>
            </a:r>
            <a:r>
              <a:rPr lang="en-IN" dirty="0" smtClean="0"/>
              <a:t>It is concerned with the selling activities of the firm i.e. taking orders &amp; distributing them. Its an operational function whereas marketing is a planning function.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u="sng" dirty="0"/>
              <a:t>Finance Function:- </a:t>
            </a:r>
            <a:r>
              <a:rPr lang="en-IN" dirty="0" smtClean="0"/>
              <a:t>Its refers to activities relating to planning, obtaining (sourcing), utilizing &amp; controlling of funds in a business.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33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2639"/>
          </a:xfrm>
        </p:spPr>
        <p:txBody>
          <a:bodyPr/>
          <a:lstStyle/>
          <a:p>
            <a:pPr algn="ctr"/>
            <a:r>
              <a:rPr lang="en-IN" b="1" u="sng" dirty="0"/>
              <a:t>FUNCTIONS OF BUSINESS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750627"/>
            <a:ext cx="11395881" cy="58139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6. </a:t>
            </a:r>
            <a:r>
              <a:rPr lang="en-IN" b="1" u="sng" dirty="0"/>
              <a:t>Human Resource Management:- </a:t>
            </a:r>
            <a:r>
              <a:rPr lang="en-IN" dirty="0" smtClean="0"/>
              <a:t>It refers to the management of people in the organisation i.e. planning, recruiting, selecting, training, appraisals, promotion, transfer, compensation etc.</a:t>
            </a:r>
          </a:p>
          <a:p>
            <a:pPr marL="0" indent="0">
              <a:buNone/>
            </a:pPr>
            <a:r>
              <a:rPr lang="en-IN" dirty="0" smtClean="0"/>
              <a:t>7. </a:t>
            </a:r>
            <a:r>
              <a:rPr lang="en-IN" b="1" u="sng" dirty="0"/>
              <a:t>Research &amp; Development</a:t>
            </a:r>
            <a:r>
              <a:rPr lang="en-IN" b="1" u="sng" dirty="0" smtClean="0"/>
              <a:t>:- </a:t>
            </a:r>
            <a:r>
              <a:rPr lang="en-IN" dirty="0" smtClean="0"/>
              <a:t>It refers to all activities conducting it creating</a:t>
            </a:r>
            <a:r>
              <a:rPr lang="en-IN" dirty="0"/>
              <a:t> </a:t>
            </a:r>
            <a:r>
              <a:rPr lang="en-IN" dirty="0" smtClean="0"/>
              <a:t>&amp; innovating new products  &amp; services &amp; finding out ways to modify the existing products, procedures &amp; services.</a:t>
            </a:r>
          </a:p>
          <a:p>
            <a:pPr marL="0" indent="0">
              <a:buNone/>
            </a:pPr>
            <a:r>
              <a:rPr lang="en-IN" b="1" u="sng" dirty="0" smtClean="0"/>
              <a:t>8. Public Relations:- </a:t>
            </a:r>
            <a:r>
              <a:rPr lang="en-IN" dirty="0" smtClean="0"/>
              <a:t>It refers to the business firms maintaining good relations with the stakeholders &amp; outsiders &amp; informing &amp; updating them with firm business.</a:t>
            </a:r>
          </a:p>
          <a:p>
            <a:pPr marL="0" indent="0">
              <a:buNone/>
            </a:pPr>
            <a:r>
              <a:rPr lang="en-IN" b="1" u="sng" dirty="0"/>
              <a:t>9. </a:t>
            </a:r>
            <a:r>
              <a:rPr lang="en-IN" b="1" u="sng" dirty="0"/>
              <a:t>Corporate Planning:- </a:t>
            </a:r>
            <a:r>
              <a:rPr lang="en-IN" dirty="0" smtClean="0"/>
              <a:t>It includes activities such as analysis internal &amp; external environment, Setting objectives &amp; goals, framing </a:t>
            </a:r>
            <a:r>
              <a:rPr lang="en-IN" dirty="0" err="1" smtClean="0"/>
              <a:t>startegies</a:t>
            </a:r>
            <a:r>
              <a:rPr lang="en-IN" dirty="0" smtClean="0"/>
              <a:t> (ways), implementing (fulfilling)strategy &amp; reviewing the performance.</a:t>
            </a:r>
          </a:p>
          <a:p>
            <a:pPr marL="0" indent="0">
              <a:buNone/>
            </a:pPr>
            <a:r>
              <a:rPr lang="en-IN" b="1" u="sng" dirty="0"/>
              <a:t>10. </a:t>
            </a:r>
            <a:r>
              <a:rPr lang="en-IN" b="1" u="sng" dirty="0"/>
              <a:t>Corporate Social Responsibility </a:t>
            </a:r>
            <a:r>
              <a:rPr lang="en-IN" dirty="0" smtClean="0"/>
              <a:t>:- It refers to a concept where companies combine social </a:t>
            </a:r>
            <a:r>
              <a:rPr lang="en-IN" dirty="0"/>
              <a:t>&amp;</a:t>
            </a:r>
            <a:r>
              <a:rPr lang="en-IN" dirty="0" smtClean="0"/>
              <a:t> environmental concerns in their business operations.</a:t>
            </a:r>
          </a:p>
          <a:p>
            <a:pPr marL="0" indent="0">
              <a:buNone/>
            </a:pPr>
            <a:endParaRPr lang="en-IN" b="1" u="sng" dirty="0" smtClean="0"/>
          </a:p>
          <a:p>
            <a:pPr marL="0" indent="0">
              <a:buNone/>
            </a:pPr>
            <a:endParaRPr lang="en-IN" b="1" u="sng" dirty="0"/>
          </a:p>
        </p:txBody>
      </p:sp>
    </p:spTree>
    <p:extLst>
      <p:ext uri="{BB962C8B-B14F-4D97-AF65-F5344CB8AC3E}">
        <p14:creationId xmlns:p14="http://schemas.microsoft.com/office/powerpoint/2010/main" val="280325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1696"/>
          </a:xfrm>
        </p:spPr>
        <p:txBody>
          <a:bodyPr>
            <a:noAutofit/>
          </a:bodyPr>
          <a:lstStyle/>
          <a:p>
            <a:pPr algn="ctr"/>
            <a:r>
              <a:rPr lang="en-IN" sz="4800" b="1" u="sng" dirty="0" smtClean="0"/>
              <a:t>SCOPE/ ELEMENTS / AREAS  OF BUSINESS</a:t>
            </a:r>
            <a:endParaRPr lang="en-IN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941697"/>
            <a:ext cx="11505062" cy="5622876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Business activities are classifies into two groups:-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536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u="sng" dirty="0" smtClean="0"/>
              <a:t>INDUSTRY 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Industry is concerned with the production of goods &amp; services.</a:t>
            </a:r>
          </a:p>
          <a:p>
            <a:r>
              <a:rPr lang="en-IN" dirty="0" smtClean="0"/>
              <a:t>Industry represents the supply side </a:t>
            </a:r>
            <a:r>
              <a:rPr lang="en-IN" dirty="0" err="1" smtClean="0"/>
              <a:t>i.e</a:t>
            </a:r>
            <a:r>
              <a:rPr lang="en-IN" dirty="0" smtClean="0"/>
              <a:t> supply of goods &amp; services to meet demands of customers.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346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543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Class:- FYBCOM  Subject :- Commerce –I   Chapter 1.   Topic:-  Introduction to Business</vt:lpstr>
      <vt:lpstr>Introduction to Business</vt:lpstr>
      <vt:lpstr>NATURE/ FEATURES/ CHARACTERISTICS OF BUSINESS</vt:lpstr>
      <vt:lpstr>NATURE/ FEATURES/ CHARACTERISTICS OF BUSINESS</vt:lpstr>
      <vt:lpstr>FUNCTIONS OF BUSINESS</vt:lpstr>
      <vt:lpstr>FUNCTIONS OF BUSINESS</vt:lpstr>
      <vt:lpstr>FUNCTIONS OF BUSINESS</vt:lpstr>
      <vt:lpstr>SCOPE/ ELEMENTS / AREAS  OF BUSINESS</vt:lpstr>
      <vt:lpstr>INDUSTRY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 1  Introduction to Business</dc:title>
  <dc:creator>Windows User</dc:creator>
  <cp:lastModifiedBy>Windows User</cp:lastModifiedBy>
  <cp:revision>109</cp:revision>
  <dcterms:created xsi:type="dcterms:W3CDTF">2020-09-22T06:36:29Z</dcterms:created>
  <dcterms:modified xsi:type="dcterms:W3CDTF">2020-09-22T10:39:23Z</dcterms:modified>
</cp:coreProperties>
</file>